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6" r:id="rId3"/>
    <p:sldId id="344" r:id="rId4"/>
    <p:sldId id="341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8" r:id="rId15"/>
    <p:sldId id="327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4" autoAdjust="0"/>
    <p:restoredTop sz="94660"/>
  </p:normalViewPr>
  <p:slideViewPr>
    <p:cSldViewPr showGuides="1">
      <p:cViewPr varScale="1">
        <p:scale>
          <a:sx n="76" d="100"/>
          <a:sy n="76" d="100"/>
        </p:scale>
        <p:origin x="206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D4F60FB-90A4-0B69-A89B-5B37F33DB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119437"/>
            <a:ext cx="58674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C9993-9368-6C6A-94B2-73B5E1B1F9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92C11-FFF0-1E8B-80F9-1F2D2F4C3743}"/>
              </a:ext>
            </a:extLst>
          </p:cNvPr>
          <p:cNvSpPr/>
          <p:nvPr/>
        </p:nvSpPr>
        <p:spPr bwMode="white">
          <a:xfrm>
            <a:off x="11090629" y="2300385"/>
            <a:ext cx="228513" cy="2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70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75F99-0068-42BC-F2FF-1B7640014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0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ACD79A-DC9E-A494-F0C4-24A59653DF36}"/>
              </a:ext>
            </a:extLst>
          </p:cNvPr>
          <p:cNvSpPr/>
          <p:nvPr/>
        </p:nvSpPr>
        <p:spPr bwMode="white">
          <a:xfrm>
            <a:off x="7605793" y="3516504"/>
            <a:ext cx="218992" cy="2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FD722B-E441-1AD0-2272-11DDEBD5F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895011"/>
            <a:ext cx="11340000" cy="157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14E25-7F78-253A-6792-3E9B84F79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70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F82951-86C0-253A-BE73-850131D418A4}"/>
              </a:ext>
            </a:extLst>
          </p:cNvPr>
          <p:cNvSpPr/>
          <p:nvPr/>
        </p:nvSpPr>
        <p:spPr bwMode="white">
          <a:xfrm>
            <a:off x="11081108" y="2531833"/>
            <a:ext cx="247556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58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E86B5-20A1-BCCA-018B-7A2AF152D6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9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0E0F1E-63F7-7C82-1B97-34D0C5F464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99708" y="3744906"/>
            <a:ext cx="10992584" cy="305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84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0E5D5-A892-5E9E-B460-3DA009BF4F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4B87D-8198-5240-D4E8-7740463A302D}"/>
              </a:ext>
            </a:extLst>
          </p:cNvPr>
          <p:cNvSpPr/>
          <p:nvPr/>
        </p:nvSpPr>
        <p:spPr bwMode="white">
          <a:xfrm>
            <a:off x="740856" y="1777980"/>
            <a:ext cx="10587808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EE8472-DDF5-277C-443A-FC0422A26E6D}"/>
              </a:ext>
            </a:extLst>
          </p:cNvPr>
          <p:cNvSpPr/>
          <p:nvPr/>
        </p:nvSpPr>
        <p:spPr bwMode="white">
          <a:xfrm>
            <a:off x="750377" y="2245997"/>
            <a:ext cx="10578287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2D999A-34F7-6E53-C078-828439E3A911}"/>
              </a:ext>
            </a:extLst>
          </p:cNvPr>
          <p:cNvSpPr/>
          <p:nvPr/>
        </p:nvSpPr>
        <p:spPr bwMode="white">
          <a:xfrm>
            <a:off x="750377" y="2714015"/>
            <a:ext cx="10549722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61F36F-CEA5-3AF5-7055-F08A5A3D126F}"/>
              </a:ext>
            </a:extLst>
          </p:cNvPr>
          <p:cNvSpPr/>
          <p:nvPr/>
        </p:nvSpPr>
        <p:spPr bwMode="white">
          <a:xfrm>
            <a:off x="740856" y="3182033"/>
            <a:ext cx="10578287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C07383-5F3F-A94E-B7B2-CBF3A24E31A8}"/>
              </a:ext>
            </a:extLst>
          </p:cNvPr>
          <p:cNvSpPr/>
          <p:nvPr/>
        </p:nvSpPr>
        <p:spPr bwMode="white">
          <a:xfrm>
            <a:off x="759899" y="3650051"/>
            <a:ext cx="6826851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0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6410C-F548-C2EC-E6C0-6754E2D44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79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53B1BC-8519-8A65-576D-89D3B10E21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521913"/>
            <a:ext cx="11340000" cy="2801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92580-1E06-C9D3-E91F-C38B14F3D8F8}"/>
              </a:ext>
            </a:extLst>
          </p:cNvPr>
          <p:cNvSpPr/>
          <p:nvPr/>
        </p:nvSpPr>
        <p:spPr bwMode="white">
          <a:xfrm>
            <a:off x="1292280" y="4160237"/>
            <a:ext cx="3046851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E8750-B31A-0F36-1998-BAEB5AABB567}"/>
              </a:ext>
            </a:extLst>
          </p:cNvPr>
          <p:cNvSpPr/>
          <p:nvPr/>
        </p:nvSpPr>
        <p:spPr bwMode="white">
          <a:xfrm>
            <a:off x="1273237" y="4627072"/>
            <a:ext cx="10606851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60739A-6E56-3EF9-EE62-80FC665D9608}"/>
              </a:ext>
            </a:extLst>
          </p:cNvPr>
          <p:cNvSpPr/>
          <p:nvPr/>
        </p:nvSpPr>
        <p:spPr bwMode="white">
          <a:xfrm>
            <a:off x="1292280" y="5093906"/>
            <a:ext cx="3751435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5D190A-1E55-FBA0-730C-875972726CF3}"/>
              </a:ext>
            </a:extLst>
          </p:cNvPr>
          <p:cNvSpPr/>
          <p:nvPr/>
        </p:nvSpPr>
        <p:spPr bwMode="white">
          <a:xfrm>
            <a:off x="1273237" y="5560741"/>
            <a:ext cx="10606851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0C53C1-A128-B565-339F-8287A024709D}"/>
              </a:ext>
            </a:extLst>
          </p:cNvPr>
          <p:cNvSpPr/>
          <p:nvPr/>
        </p:nvSpPr>
        <p:spPr bwMode="white">
          <a:xfrm>
            <a:off x="1292280" y="6027575"/>
            <a:ext cx="10283123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6E04D-3B47-FF1E-72DB-343F711D4D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BC345-470C-8669-CAC8-DDE8837A1E11}"/>
              </a:ext>
            </a:extLst>
          </p:cNvPr>
          <p:cNvSpPr/>
          <p:nvPr/>
        </p:nvSpPr>
        <p:spPr bwMode="white">
          <a:xfrm>
            <a:off x="750377" y="2776089"/>
            <a:ext cx="10597329" cy="22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7A4B4-19AF-18F2-54C1-91D6DFC73AAA}"/>
              </a:ext>
            </a:extLst>
          </p:cNvPr>
          <p:cNvSpPr/>
          <p:nvPr/>
        </p:nvSpPr>
        <p:spPr bwMode="white">
          <a:xfrm>
            <a:off x="750377" y="3242668"/>
            <a:ext cx="10587808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D53A97-422C-E46D-97DC-F1C3EC4E87CB}"/>
              </a:ext>
            </a:extLst>
          </p:cNvPr>
          <p:cNvSpPr/>
          <p:nvPr/>
        </p:nvSpPr>
        <p:spPr bwMode="white">
          <a:xfrm>
            <a:off x="750377" y="3709247"/>
            <a:ext cx="10606851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F07CD0-D7DA-2D98-E760-3ABA9530741D}"/>
              </a:ext>
            </a:extLst>
          </p:cNvPr>
          <p:cNvSpPr/>
          <p:nvPr/>
        </p:nvSpPr>
        <p:spPr bwMode="white">
          <a:xfrm>
            <a:off x="769420" y="4194870"/>
            <a:ext cx="2675516" cy="2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89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C2CB3-02DE-5055-E390-CC32714D3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6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78B73B-8AEF-E018-D337-763242A90D3C}"/>
              </a:ext>
            </a:extLst>
          </p:cNvPr>
          <p:cNvSpPr/>
          <p:nvPr/>
        </p:nvSpPr>
        <p:spPr bwMode="white">
          <a:xfrm>
            <a:off x="5282569" y="1949079"/>
            <a:ext cx="1085440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FD205A-B300-69BD-05FD-55A687E749B1}"/>
              </a:ext>
            </a:extLst>
          </p:cNvPr>
          <p:cNvSpPr/>
          <p:nvPr/>
        </p:nvSpPr>
        <p:spPr bwMode="white">
          <a:xfrm>
            <a:off x="4768413" y="2740943"/>
            <a:ext cx="1075919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235DDF-8977-B8FB-4BE0-115169BB3775}"/>
              </a:ext>
            </a:extLst>
          </p:cNvPr>
          <p:cNvSpPr/>
          <p:nvPr/>
        </p:nvSpPr>
        <p:spPr bwMode="white">
          <a:xfrm>
            <a:off x="10262267" y="3179807"/>
            <a:ext cx="818840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557CF1-05D6-463B-A2F0-39460D9E1739}"/>
              </a:ext>
            </a:extLst>
          </p:cNvPr>
          <p:cNvSpPr/>
          <p:nvPr/>
        </p:nvSpPr>
        <p:spPr bwMode="white">
          <a:xfrm>
            <a:off x="4006700" y="3551887"/>
            <a:ext cx="552241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FEB5BC-F32A-C668-C19A-B942B94D2C1D}"/>
              </a:ext>
            </a:extLst>
          </p:cNvPr>
          <p:cNvSpPr/>
          <p:nvPr/>
        </p:nvSpPr>
        <p:spPr bwMode="white">
          <a:xfrm>
            <a:off x="4730327" y="4315129"/>
            <a:ext cx="1056876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42637D3-1C4B-0AFF-405D-87CD5151E2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70409"/>
            <a:ext cx="11340000" cy="1890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2AE266-3C39-CB62-2439-B940D2EA45ED}"/>
              </a:ext>
            </a:extLst>
          </p:cNvPr>
          <p:cNvSpPr/>
          <p:nvPr/>
        </p:nvSpPr>
        <p:spPr bwMode="white">
          <a:xfrm>
            <a:off x="10812496" y="5529499"/>
            <a:ext cx="276120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A8A2A0-C308-B858-AB97-645CF9E77437}"/>
              </a:ext>
            </a:extLst>
          </p:cNvPr>
          <p:cNvSpPr/>
          <p:nvPr/>
        </p:nvSpPr>
        <p:spPr bwMode="white">
          <a:xfrm>
            <a:off x="4537886" y="5882681"/>
            <a:ext cx="1313954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4F6AC02-8FD7-E93E-4C9F-22120F6CD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677669"/>
            <a:ext cx="629467" cy="205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4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881A3-EE20-EF5B-5123-109A1E1C33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81443"/>
            <a:ext cx="11340000" cy="13189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80BF0E8-B57C-8781-0F7D-2D755F920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00363"/>
            <a:ext cx="11340000" cy="2882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14944-FB0A-496A-F071-07EC914184E8}"/>
              </a:ext>
            </a:extLst>
          </p:cNvPr>
          <p:cNvSpPr/>
          <p:nvPr/>
        </p:nvSpPr>
        <p:spPr bwMode="white">
          <a:xfrm>
            <a:off x="5306152" y="3215792"/>
            <a:ext cx="1580554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1C92D-D5FB-6021-26DA-F928DCA64BAF}"/>
              </a:ext>
            </a:extLst>
          </p:cNvPr>
          <p:cNvSpPr/>
          <p:nvPr/>
        </p:nvSpPr>
        <p:spPr bwMode="white">
          <a:xfrm>
            <a:off x="8429175" y="3664407"/>
            <a:ext cx="1085440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9C262-8985-640D-CAA6-F3DB8E75307C}"/>
              </a:ext>
            </a:extLst>
          </p:cNvPr>
          <p:cNvSpPr/>
          <p:nvPr/>
        </p:nvSpPr>
        <p:spPr bwMode="white">
          <a:xfrm>
            <a:off x="7534162" y="4093932"/>
            <a:ext cx="1056876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05B08F-B8DB-B06D-9417-452A101CBFE7}"/>
              </a:ext>
            </a:extLst>
          </p:cNvPr>
          <p:cNvSpPr/>
          <p:nvPr/>
        </p:nvSpPr>
        <p:spPr bwMode="white">
          <a:xfrm>
            <a:off x="7029527" y="4456642"/>
            <a:ext cx="1037833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F179EA-6512-0B14-89FF-90DF3C246810}"/>
              </a:ext>
            </a:extLst>
          </p:cNvPr>
          <p:cNvSpPr/>
          <p:nvPr/>
        </p:nvSpPr>
        <p:spPr bwMode="white">
          <a:xfrm>
            <a:off x="6058343" y="5239332"/>
            <a:ext cx="110448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EB18029-F295-6E11-6BA7-9CABB6767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983" y="1374950"/>
            <a:ext cx="629467" cy="205405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26183330-456D-C724-D8E0-1F15B075A9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9"/>
          <a:stretch>
            <a:fillRect/>
          </a:stretch>
        </p:blipFill>
        <p:spPr>
          <a:xfrm>
            <a:off x="1164712" y="5582952"/>
            <a:ext cx="9467792" cy="121014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9C44E1-48E3-E720-4F7A-59C615642164}"/>
              </a:ext>
            </a:extLst>
          </p:cNvPr>
          <p:cNvSpPr/>
          <p:nvPr/>
        </p:nvSpPr>
        <p:spPr bwMode="white">
          <a:xfrm>
            <a:off x="7734485" y="6107030"/>
            <a:ext cx="1075919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1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AF3E8-F0F1-DC18-C032-80DA4011CF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8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6A8BF1-AD2C-3D10-F650-780A5AD49F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42805"/>
            <a:ext cx="11340000" cy="144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5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A0EEF-76B0-97B2-688F-E728F33F27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10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3AABDF-9EBB-BB86-E7C1-33E660547371}"/>
              </a:ext>
            </a:extLst>
          </p:cNvPr>
          <p:cNvSpPr/>
          <p:nvPr/>
        </p:nvSpPr>
        <p:spPr bwMode="white">
          <a:xfrm>
            <a:off x="11100151" y="2920201"/>
            <a:ext cx="218992" cy="2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45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ECE5D-1121-25DA-DE28-B2C476D0F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5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17A49-6B19-16D4-9172-35EC8261AD31}"/>
              </a:ext>
            </a:extLst>
          </p:cNvPr>
          <p:cNvSpPr/>
          <p:nvPr/>
        </p:nvSpPr>
        <p:spPr bwMode="white">
          <a:xfrm>
            <a:off x="11081108" y="2321695"/>
            <a:ext cx="247556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78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5CE2A-B156-88AA-3182-F66711804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81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72A18B-E5D2-E6FE-FF36-F8B30BF10882}"/>
              </a:ext>
            </a:extLst>
          </p:cNvPr>
          <p:cNvSpPr/>
          <p:nvPr/>
        </p:nvSpPr>
        <p:spPr bwMode="white">
          <a:xfrm>
            <a:off x="11109672" y="1424381"/>
            <a:ext cx="199949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52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05F11-F177-3B44-2929-C18E1D5C9E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09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002E3-0414-4475-2FB8-BA4FB7E34CBC}"/>
              </a:ext>
            </a:extLst>
          </p:cNvPr>
          <p:cNvSpPr/>
          <p:nvPr/>
        </p:nvSpPr>
        <p:spPr bwMode="white">
          <a:xfrm>
            <a:off x="11100151" y="2901809"/>
            <a:ext cx="209471" cy="2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97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D3969-8B60-AC7E-3A3E-F9D6581424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9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9EF51-73F0-BA47-3931-20AE1EB46BCC}"/>
              </a:ext>
            </a:extLst>
          </p:cNvPr>
          <p:cNvSpPr/>
          <p:nvPr/>
        </p:nvSpPr>
        <p:spPr bwMode="white">
          <a:xfrm>
            <a:off x="11090629" y="2902314"/>
            <a:ext cx="218992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9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2025-06-22T19:29:12Z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