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8" r:id="rId3"/>
    <p:sldId id="336" r:id="rId4"/>
    <p:sldId id="334" r:id="rId5"/>
    <p:sldId id="333" r:id="rId6"/>
    <p:sldId id="330" r:id="rId7"/>
    <p:sldId id="329" r:id="rId8"/>
    <p:sldId id="328" r:id="rId9"/>
    <p:sldId id="326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65" autoAdjust="0"/>
    <p:restoredTop sz="94660"/>
  </p:normalViewPr>
  <p:slideViewPr>
    <p:cSldViewPr showGuides="1">
      <p:cViewPr varScale="1">
        <p:scale>
          <a:sx n="76" d="100"/>
          <a:sy n="76" d="100"/>
        </p:scale>
        <p:origin x="110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12E8A02-845D-C6A4-2CFE-5B2C6608BB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2314575"/>
            <a:ext cx="7477125" cy="2228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20F4DF-E812-47AC-9395-D8805D4A8C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6573"/>
            <a:ext cx="11340000" cy="310014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C79A717-C3FA-AAAD-E5CB-A47C0DAD85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36048"/>
            <a:ext cx="11340000" cy="271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76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B8002-B101-34F8-D8AA-4E5FD2F7FD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474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E72912-67F6-7FC2-2003-2834162F2BED}"/>
              </a:ext>
            </a:extLst>
          </p:cNvPr>
          <p:cNvSpPr/>
          <p:nvPr/>
        </p:nvSpPr>
        <p:spPr bwMode="white">
          <a:xfrm>
            <a:off x="11081108" y="3044254"/>
            <a:ext cx="257078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335E4A7-ACCD-02FD-F319-7B95D909E5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429000"/>
            <a:ext cx="11340000" cy="182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45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FA8097-76B6-BAEE-F207-872631194B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98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16876D-2622-80FE-36C0-604244D70B12}"/>
              </a:ext>
            </a:extLst>
          </p:cNvPr>
          <p:cNvSpPr/>
          <p:nvPr/>
        </p:nvSpPr>
        <p:spPr bwMode="white">
          <a:xfrm>
            <a:off x="11090629" y="1815182"/>
            <a:ext cx="228513" cy="2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2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8F035-013C-2A5F-F69B-D789740050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97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221E25-9FEE-6BAF-FACB-DFE15794E295}"/>
              </a:ext>
            </a:extLst>
          </p:cNvPr>
          <p:cNvSpPr/>
          <p:nvPr/>
        </p:nvSpPr>
        <p:spPr bwMode="white">
          <a:xfrm>
            <a:off x="589834" y="1827982"/>
            <a:ext cx="11101964" cy="77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D60B43-34F2-320C-EA95-9078F4481C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67811"/>
            <a:ext cx="11340000" cy="144401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62D7C1-E87F-EB76-E05C-241DF0C579BE}"/>
              </a:ext>
            </a:extLst>
          </p:cNvPr>
          <p:cNvSpPr/>
          <p:nvPr/>
        </p:nvSpPr>
        <p:spPr bwMode="white">
          <a:xfrm>
            <a:off x="607556" y="4296246"/>
            <a:ext cx="11130528" cy="23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A3BE12E-FAD2-20D9-2A02-804AEA9CBA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20" y="4613898"/>
            <a:ext cx="11340000" cy="168604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FB6D5D-B396-B0F7-0C09-A8D0B4E54E1A}"/>
              </a:ext>
            </a:extLst>
          </p:cNvPr>
          <p:cNvSpPr/>
          <p:nvPr/>
        </p:nvSpPr>
        <p:spPr bwMode="white">
          <a:xfrm>
            <a:off x="589834" y="4737731"/>
            <a:ext cx="11016271" cy="2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87ED92-8B2B-21E2-F692-E6D9A3260DDB}"/>
              </a:ext>
            </a:extLst>
          </p:cNvPr>
          <p:cNvSpPr/>
          <p:nvPr/>
        </p:nvSpPr>
        <p:spPr bwMode="white">
          <a:xfrm>
            <a:off x="589834" y="5156861"/>
            <a:ext cx="10997228" cy="2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EF0A9F-9E63-63B2-A0BC-0A14D5DB3A9A}"/>
              </a:ext>
            </a:extLst>
          </p:cNvPr>
          <p:cNvSpPr/>
          <p:nvPr/>
        </p:nvSpPr>
        <p:spPr bwMode="white">
          <a:xfrm>
            <a:off x="589834" y="5575990"/>
            <a:ext cx="11006750" cy="2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5933DE-5C9D-97D4-8041-3A16027DA7DF}"/>
              </a:ext>
            </a:extLst>
          </p:cNvPr>
          <p:cNvSpPr/>
          <p:nvPr/>
        </p:nvSpPr>
        <p:spPr bwMode="white">
          <a:xfrm>
            <a:off x="589834" y="5985594"/>
            <a:ext cx="4027556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8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A587F9-11B1-86C6-3C7F-0949C10EEE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8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625F34-7A4C-14B5-9FAB-D5E6046ADCE8}"/>
              </a:ext>
            </a:extLst>
          </p:cNvPr>
          <p:cNvSpPr/>
          <p:nvPr/>
        </p:nvSpPr>
        <p:spPr bwMode="white">
          <a:xfrm>
            <a:off x="11090629" y="2252329"/>
            <a:ext cx="228513" cy="19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2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ECECB-73F1-2D12-D72A-7385F94BD3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99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A35209-925F-B732-DF1F-303B0FFE3A77}"/>
              </a:ext>
            </a:extLst>
          </p:cNvPr>
          <p:cNvSpPr/>
          <p:nvPr/>
        </p:nvSpPr>
        <p:spPr bwMode="white">
          <a:xfrm>
            <a:off x="8405591" y="2264594"/>
            <a:ext cx="209471" cy="2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23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D2EBDE-B1B6-51D6-C7AD-DFB6356749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9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99B656-6E15-9BEE-92F4-755BBD6BBB7A}"/>
              </a:ext>
            </a:extLst>
          </p:cNvPr>
          <p:cNvSpPr/>
          <p:nvPr/>
        </p:nvSpPr>
        <p:spPr bwMode="white">
          <a:xfrm>
            <a:off x="11100151" y="2261984"/>
            <a:ext cx="218992" cy="19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F12A1E6-CC3C-BD95-A861-20E4910492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43321"/>
            <a:ext cx="11340000" cy="18084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45B552-AC12-F229-A3B6-A6966A2B3F08}"/>
              </a:ext>
            </a:extLst>
          </p:cNvPr>
          <p:cNvSpPr/>
          <p:nvPr/>
        </p:nvSpPr>
        <p:spPr bwMode="white">
          <a:xfrm>
            <a:off x="11090629" y="4086846"/>
            <a:ext cx="218992" cy="20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98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F7C46F-EE54-7BDE-F525-908CD6A7DB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77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DF6CF4-3EC8-C4F0-67A7-688407247A75}"/>
              </a:ext>
            </a:extLst>
          </p:cNvPr>
          <p:cNvSpPr/>
          <p:nvPr/>
        </p:nvSpPr>
        <p:spPr bwMode="white">
          <a:xfrm>
            <a:off x="626599" y="1786904"/>
            <a:ext cx="10987707" cy="70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B69B1F1-F215-11D5-262D-445B9811AB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31798"/>
            <a:ext cx="11340000" cy="171323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3BD19D-8166-5512-C940-9E560F7CCFF8}"/>
              </a:ext>
            </a:extLst>
          </p:cNvPr>
          <p:cNvSpPr/>
          <p:nvPr/>
        </p:nvSpPr>
        <p:spPr bwMode="white">
          <a:xfrm>
            <a:off x="731335" y="3525209"/>
            <a:ext cx="10863929" cy="111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98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2025-06-22T13:52:20Z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