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7" r:id="rId3"/>
    <p:sldId id="345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4" r:id="rId12"/>
    <p:sldId id="332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34" autoAdjust="0"/>
    <p:restoredTop sz="94660"/>
  </p:normalViewPr>
  <p:slideViewPr>
    <p:cSldViewPr showGuides="1">
      <p:cViewPr varScale="1">
        <p:scale>
          <a:sx n="76" d="100"/>
          <a:sy n="76" d="100"/>
        </p:scale>
        <p:origin x="182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65BA992-FEE3-45E8-63CF-666D7B982E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2743200"/>
            <a:ext cx="4400550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003A2-0C85-156C-1CD5-F5F2E4D749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18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8B0B40-4A0E-7248-45F3-A801EFA609F6}"/>
              </a:ext>
            </a:extLst>
          </p:cNvPr>
          <p:cNvSpPr/>
          <p:nvPr/>
        </p:nvSpPr>
        <p:spPr bwMode="white">
          <a:xfrm>
            <a:off x="11090629" y="1443890"/>
            <a:ext cx="228513" cy="20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8EF81F-3E69-8961-CCE8-D4FFCA27A8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55760"/>
            <a:ext cx="11340000" cy="271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3B945-351C-0C04-F43E-BE14259FE4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63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49EFB4F-0099-8000-F020-1D61E7B11C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10302"/>
            <a:ext cx="11340000" cy="1868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38D12-C5BA-BA3D-E113-7A1D9C589E74}"/>
              </a:ext>
            </a:extLst>
          </p:cNvPr>
          <p:cNvSpPr/>
          <p:nvPr/>
        </p:nvSpPr>
        <p:spPr bwMode="white">
          <a:xfrm>
            <a:off x="11149908" y="4843748"/>
            <a:ext cx="228513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51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832D2-F453-9780-CC11-EBE4A567E7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5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2E213D-5DA2-0B8D-0899-E7B6FAC1A8D7}"/>
              </a:ext>
            </a:extLst>
          </p:cNvPr>
          <p:cNvSpPr/>
          <p:nvPr/>
        </p:nvSpPr>
        <p:spPr bwMode="white">
          <a:xfrm>
            <a:off x="11100151" y="2386977"/>
            <a:ext cx="209471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FEAD27-C6BA-58CF-8905-50B14C8C0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005064"/>
            <a:ext cx="11340000" cy="180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8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5867E-5DCB-2812-F80E-34EC3C124E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341CFE-EF25-E632-FDB1-F986901AAF7C}"/>
              </a:ext>
            </a:extLst>
          </p:cNvPr>
          <p:cNvSpPr/>
          <p:nvPr/>
        </p:nvSpPr>
        <p:spPr bwMode="white">
          <a:xfrm>
            <a:off x="6529874" y="2309892"/>
            <a:ext cx="247556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34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A8170-7196-C51F-736F-5E057BC5EE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48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B940AA8-11B6-E819-A48D-1BA491546C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018820"/>
            <a:ext cx="11340000" cy="23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885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125DB-5752-A8BA-CA06-2F7935486F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06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8FB13-8A4C-8901-8B2D-023A6592AD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05587"/>
            <a:ext cx="11340000" cy="2583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CAB50A-7867-A08F-5EB6-D4A0AA4A1CDF}"/>
              </a:ext>
            </a:extLst>
          </p:cNvPr>
          <p:cNvSpPr/>
          <p:nvPr/>
        </p:nvSpPr>
        <p:spPr bwMode="white">
          <a:xfrm>
            <a:off x="721813" y="1796635"/>
            <a:ext cx="10587808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5687B9-33C2-BE73-B37E-81C91C943019}"/>
              </a:ext>
            </a:extLst>
          </p:cNvPr>
          <p:cNvSpPr/>
          <p:nvPr/>
        </p:nvSpPr>
        <p:spPr bwMode="white">
          <a:xfrm>
            <a:off x="731335" y="2225622"/>
            <a:ext cx="10597329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6A2338-B21D-5EE4-8B95-33C729707842}"/>
              </a:ext>
            </a:extLst>
          </p:cNvPr>
          <p:cNvSpPr/>
          <p:nvPr/>
        </p:nvSpPr>
        <p:spPr bwMode="white">
          <a:xfrm>
            <a:off x="740856" y="2654608"/>
            <a:ext cx="3751435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4EACF6-FA61-80EE-4C35-F020A2E0A80C}"/>
              </a:ext>
            </a:extLst>
          </p:cNvPr>
          <p:cNvSpPr/>
          <p:nvPr/>
        </p:nvSpPr>
        <p:spPr bwMode="white">
          <a:xfrm>
            <a:off x="721813" y="3074062"/>
            <a:ext cx="10597329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82EE2E-0066-0BA5-B844-D22B3BE51323}"/>
              </a:ext>
            </a:extLst>
          </p:cNvPr>
          <p:cNvSpPr/>
          <p:nvPr/>
        </p:nvSpPr>
        <p:spPr bwMode="white">
          <a:xfrm>
            <a:off x="721813" y="3512582"/>
            <a:ext cx="4370327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3E3C7D-F3AD-F678-81EB-298414DE7C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07453"/>
            <a:ext cx="11340000" cy="292338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D791C5-DC41-24AE-250F-B73B66BC839A}"/>
              </a:ext>
            </a:extLst>
          </p:cNvPr>
          <p:cNvSpPr/>
          <p:nvPr/>
        </p:nvSpPr>
        <p:spPr bwMode="white">
          <a:xfrm>
            <a:off x="721813" y="4321663"/>
            <a:ext cx="10587808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723CDE-9942-7383-E6B6-FC373A4308E9}"/>
              </a:ext>
            </a:extLst>
          </p:cNvPr>
          <p:cNvSpPr/>
          <p:nvPr/>
        </p:nvSpPr>
        <p:spPr bwMode="white">
          <a:xfrm>
            <a:off x="740856" y="4750172"/>
            <a:ext cx="3513400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B00C00-B92E-89AB-C70A-7632275BDE99}"/>
              </a:ext>
            </a:extLst>
          </p:cNvPr>
          <p:cNvSpPr/>
          <p:nvPr/>
        </p:nvSpPr>
        <p:spPr bwMode="white">
          <a:xfrm>
            <a:off x="721813" y="5178680"/>
            <a:ext cx="10606851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199736-3E29-A748-BE74-83BCB30F7F6A}"/>
              </a:ext>
            </a:extLst>
          </p:cNvPr>
          <p:cNvSpPr/>
          <p:nvPr/>
        </p:nvSpPr>
        <p:spPr bwMode="white">
          <a:xfrm>
            <a:off x="740856" y="5607189"/>
            <a:ext cx="6484081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0D166B-0C29-D238-73C5-E8B397DE2E32}"/>
              </a:ext>
            </a:extLst>
          </p:cNvPr>
          <p:cNvSpPr/>
          <p:nvPr/>
        </p:nvSpPr>
        <p:spPr bwMode="white">
          <a:xfrm>
            <a:off x="721813" y="6035698"/>
            <a:ext cx="10616372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5FADD6-90CC-374B-664F-C7C3BADF27E9}"/>
              </a:ext>
            </a:extLst>
          </p:cNvPr>
          <p:cNvSpPr/>
          <p:nvPr/>
        </p:nvSpPr>
        <p:spPr bwMode="white">
          <a:xfrm>
            <a:off x="750377" y="6464206"/>
            <a:ext cx="5646196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15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27044-7CD0-615B-5E9C-97C47D06F2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92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B2F5CC-E6B2-694B-00D5-C8251EC5BC97}"/>
              </a:ext>
            </a:extLst>
          </p:cNvPr>
          <p:cNvSpPr/>
          <p:nvPr/>
        </p:nvSpPr>
        <p:spPr bwMode="white">
          <a:xfrm>
            <a:off x="6653652" y="1947673"/>
            <a:ext cx="542720" cy="23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458F34-1685-DCA9-B048-0BD2F48CC6D9}"/>
              </a:ext>
            </a:extLst>
          </p:cNvPr>
          <p:cNvSpPr/>
          <p:nvPr/>
        </p:nvSpPr>
        <p:spPr bwMode="white">
          <a:xfrm>
            <a:off x="5349219" y="3261712"/>
            <a:ext cx="2132795" cy="25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AFA358-07C1-5783-FAB8-9D20F670D649}"/>
              </a:ext>
            </a:extLst>
          </p:cNvPr>
          <p:cNvSpPr/>
          <p:nvPr/>
        </p:nvSpPr>
        <p:spPr bwMode="white">
          <a:xfrm>
            <a:off x="6929773" y="3699725"/>
            <a:ext cx="1066397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97A8EE8-0A2F-18E7-E691-5CC533300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90152"/>
            <a:ext cx="676275" cy="2181225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7C14A187-BDC4-E75E-BF00-F68CCA48CA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8" r="50000"/>
          <a:stretch>
            <a:fillRect/>
          </a:stretch>
        </p:blipFill>
        <p:spPr>
          <a:xfrm>
            <a:off x="1271464" y="4420035"/>
            <a:ext cx="5130430" cy="924604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C959F0-5DEB-9E90-36AD-803FE3FFCE7F}"/>
              </a:ext>
            </a:extLst>
          </p:cNvPr>
          <p:cNvSpPr/>
          <p:nvPr/>
        </p:nvSpPr>
        <p:spPr bwMode="white">
          <a:xfrm>
            <a:off x="4997485" y="4543951"/>
            <a:ext cx="1047355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6F5A55-F2FC-750E-6EB2-FC172FE71781}"/>
              </a:ext>
            </a:extLst>
          </p:cNvPr>
          <p:cNvSpPr/>
          <p:nvPr/>
        </p:nvSpPr>
        <p:spPr bwMode="white">
          <a:xfrm>
            <a:off x="4959400" y="4972891"/>
            <a:ext cx="56176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45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EE7C7-3ABD-D602-2DC6-EB4B246FBC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24"/>
            <a:ext cx="11340000" cy="1849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EF704D-734E-7529-1B1A-FFB48C90F43C}"/>
              </a:ext>
            </a:extLst>
          </p:cNvPr>
          <p:cNvSpPr/>
          <p:nvPr/>
        </p:nvSpPr>
        <p:spPr bwMode="white">
          <a:xfrm>
            <a:off x="8129471" y="2006868"/>
            <a:ext cx="1094962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B2651-FC68-BE72-A879-BEE563F88F19}"/>
              </a:ext>
            </a:extLst>
          </p:cNvPr>
          <p:cNvSpPr/>
          <p:nvPr/>
        </p:nvSpPr>
        <p:spPr bwMode="white">
          <a:xfrm>
            <a:off x="6853602" y="2893344"/>
            <a:ext cx="1066397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EEECBE-2715-8B5A-3C21-F2927E10D793}"/>
              </a:ext>
            </a:extLst>
          </p:cNvPr>
          <p:cNvSpPr/>
          <p:nvPr/>
        </p:nvSpPr>
        <p:spPr bwMode="white">
          <a:xfrm>
            <a:off x="6206146" y="3322284"/>
            <a:ext cx="1837632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5C8F0C6-8314-5F3E-2BFD-183F60D13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57" y="1398423"/>
            <a:ext cx="676275" cy="218122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E57CF6C-A8B0-27CC-BB5C-C86366E6D8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94032"/>
            <a:ext cx="11340000" cy="250187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4D0B19-D268-383B-A445-74EBCFF30E64}"/>
              </a:ext>
            </a:extLst>
          </p:cNvPr>
          <p:cNvSpPr/>
          <p:nvPr/>
        </p:nvSpPr>
        <p:spPr bwMode="white">
          <a:xfrm>
            <a:off x="4858646" y="3760875"/>
            <a:ext cx="561763" cy="22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27CD8F-15B4-2925-00FD-66EE13F99A24}"/>
              </a:ext>
            </a:extLst>
          </p:cNvPr>
          <p:cNvSpPr/>
          <p:nvPr/>
        </p:nvSpPr>
        <p:spPr bwMode="white">
          <a:xfrm>
            <a:off x="8019754" y="4629846"/>
            <a:ext cx="1094962" cy="2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7F7F60-6CB5-5125-4EAC-C20331F894A2}"/>
              </a:ext>
            </a:extLst>
          </p:cNvPr>
          <p:cNvSpPr/>
          <p:nvPr/>
        </p:nvSpPr>
        <p:spPr bwMode="white">
          <a:xfrm>
            <a:off x="4334968" y="5842584"/>
            <a:ext cx="1075919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AA2829-C3B6-2575-022F-E79899A5E0A2}"/>
              </a:ext>
            </a:extLst>
          </p:cNvPr>
          <p:cNvSpPr/>
          <p:nvPr/>
        </p:nvSpPr>
        <p:spPr bwMode="white">
          <a:xfrm>
            <a:off x="6429678" y="5842584"/>
            <a:ext cx="1580554" cy="25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61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7E392-04D9-2F91-A7BD-B6765F9136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90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06712-954F-8884-545F-87ABFDF8B7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46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88203-244D-6FE4-55D7-3688CDBC4E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42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77DD18-0ED0-D9A9-C4A1-498CF0FE33B1}"/>
              </a:ext>
            </a:extLst>
          </p:cNvPr>
          <p:cNvSpPr/>
          <p:nvPr/>
        </p:nvSpPr>
        <p:spPr bwMode="white">
          <a:xfrm>
            <a:off x="11109672" y="3742079"/>
            <a:ext cx="209471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05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D59E3-9B8D-4C61-9A92-F4CEAAACF8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7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DAFEE-4126-C7DF-CC44-DB4A339645EA}"/>
              </a:ext>
            </a:extLst>
          </p:cNvPr>
          <p:cNvSpPr/>
          <p:nvPr/>
        </p:nvSpPr>
        <p:spPr bwMode="white">
          <a:xfrm>
            <a:off x="11090629" y="1871797"/>
            <a:ext cx="228513" cy="2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1AAC0C-7B99-633D-731F-2F706B770B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265671"/>
            <a:ext cx="11340000" cy="189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4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14F3E-1CB4-C0D4-F53D-CB1A171CF7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3E449D-49DB-476B-72B2-624F1611091D}"/>
              </a:ext>
            </a:extLst>
          </p:cNvPr>
          <p:cNvSpPr/>
          <p:nvPr/>
        </p:nvSpPr>
        <p:spPr bwMode="white">
          <a:xfrm>
            <a:off x="11081108" y="2816909"/>
            <a:ext cx="247556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87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3961D-39DF-5572-970F-59D2DE9DF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8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515F9-4555-1D21-46E3-0E7B4B33D171}"/>
              </a:ext>
            </a:extLst>
          </p:cNvPr>
          <p:cNvSpPr/>
          <p:nvPr/>
        </p:nvSpPr>
        <p:spPr bwMode="white">
          <a:xfrm>
            <a:off x="11081108" y="2319920"/>
            <a:ext cx="247556" cy="2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1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2025-06-22T15:55:44Z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