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5" r:id="rId3"/>
    <p:sldId id="344" r:id="rId4"/>
    <p:sldId id="342" r:id="rId5"/>
    <p:sldId id="341" r:id="rId6"/>
    <p:sldId id="340" r:id="rId7"/>
    <p:sldId id="339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7" r:id="rId17"/>
    <p:sldId id="32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76" autoAdjust="0"/>
    <p:restoredTop sz="94660"/>
  </p:normalViewPr>
  <p:slideViewPr>
    <p:cSldViewPr showGuides="1">
      <p:cViewPr varScale="1">
        <p:scale>
          <a:sx n="74" d="100"/>
          <a:sy n="74" d="100"/>
        </p:scale>
        <p:origin x="82" y="1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E445FA0-A104-6365-B98B-654231EE0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3662"/>
            <a:ext cx="12192000" cy="31306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39012-E796-6CB5-063B-848D7EB5A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BA86F7-1DFE-60E7-24FD-0054443919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76209"/>
            <a:ext cx="11340000" cy="3105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9D173-5A2E-C898-6C1A-6300855E1B35}"/>
              </a:ext>
            </a:extLst>
          </p:cNvPr>
          <p:cNvSpPr/>
          <p:nvPr/>
        </p:nvSpPr>
        <p:spPr bwMode="white">
          <a:xfrm>
            <a:off x="11096943" y="2485893"/>
            <a:ext cx="199949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16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D8686-C597-12B1-3FD4-3AB807E99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AC24B8-3B25-B489-32F6-B06AD2BF6C19}"/>
              </a:ext>
            </a:extLst>
          </p:cNvPr>
          <p:cNvSpPr/>
          <p:nvPr/>
        </p:nvSpPr>
        <p:spPr bwMode="white">
          <a:xfrm>
            <a:off x="11090629" y="2464486"/>
            <a:ext cx="218992" cy="2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0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EA5D5-5DDD-0181-AA5F-130C2FAD1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6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CD0BFB-A037-F7F2-2809-1B96406CFF1E}"/>
              </a:ext>
            </a:extLst>
          </p:cNvPr>
          <p:cNvSpPr/>
          <p:nvPr/>
        </p:nvSpPr>
        <p:spPr bwMode="white">
          <a:xfrm>
            <a:off x="8995919" y="1443443"/>
            <a:ext cx="228513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35B426F-6068-2097-B078-32792F1DC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268760"/>
            <a:ext cx="201076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4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A5150-DBEC-CE2A-B7DA-8153708798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B3A72-FA8D-11C2-B462-F983C0717061}"/>
              </a:ext>
            </a:extLst>
          </p:cNvPr>
          <p:cNvSpPr/>
          <p:nvPr/>
        </p:nvSpPr>
        <p:spPr bwMode="white">
          <a:xfrm>
            <a:off x="11090629" y="2452266"/>
            <a:ext cx="228513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C42E57-98AA-2F1D-3181-04D1A368B905}"/>
              </a:ext>
            </a:extLst>
          </p:cNvPr>
          <p:cNvSpPr/>
          <p:nvPr/>
        </p:nvSpPr>
        <p:spPr bwMode="white">
          <a:xfrm>
            <a:off x="9624392" y="1119264"/>
            <a:ext cx="2075608" cy="65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6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AD18A-0FA1-8B41-CA79-C28D25DB9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4D0ED-2DED-BB33-FD7C-6C5B14F77CF0}"/>
              </a:ext>
            </a:extLst>
          </p:cNvPr>
          <p:cNvSpPr/>
          <p:nvPr/>
        </p:nvSpPr>
        <p:spPr bwMode="white">
          <a:xfrm>
            <a:off x="11100151" y="2442758"/>
            <a:ext cx="209471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58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DDE96-54CD-DAC4-F81A-7120C5C8CA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84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532A29-FF7B-8026-EAB4-A1CF886BE9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>
            <a:fillRect/>
          </a:stretch>
        </p:blipFill>
        <p:spPr>
          <a:xfrm>
            <a:off x="635712" y="2534116"/>
            <a:ext cx="10920576" cy="432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3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8E74A-5A58-DC51-A284-7D7B34841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85831-510F-B428-679A-335D560CAF67}"/>
              </a:ext>
            </a:extLst>
          </p:cNvPr>
          <p:cNvSpPr/>
          <p:nvPr/>
        </p:nvSpPr>
        <p:spPr bwMode="white">
          <a:xfrm>
            <a:off x="721813" y="1881194"/>
            <a:ext cx="10130780" cy="1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1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E4035-48C7-2741-EF74-77BE4E2411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4D7BE-4561-78A3-9BDD-76641F74F38C}"/>
              </a:ext>
            </a:extLst>
          </p:cNvPr>
          <p:cNvSpPr/>
          <p:nvPr/>
        </p:nvSpPr>
        <p:spPr bwMode="white">
          <a:xfrm>
            <a:off x="750377" y="2405815"/>
            <a:ext cx="10416423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C827F-2CB8-71AB-6D05-8CF936C6A0D3}"/>
              </a:ext>
            </a:extLst>
          </p:cNvPr>
          <p:cNvSpPr/>
          <p:nvPr/>
        </p:nvSpPr>
        <p:spPr bwMode="white">
          <a:xfrm>
            <a:off x="731335" y="2910946"/>
            <a:ext cx="5960403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CB6CAC-2413-E28A-8298-9E78A0055CAD}"/>
              </a:ext>
            </a:extLst>
          </p:cNvPr>
          <p:cNvSpPr/>
          <p:nvPr/>
        </p:nvSpPr>
        <p:spPr bwMode="white">
          <a:xfrm>
            <a:off x="721813" y="3406546"/>
            <a:ext cx="10464031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6EBA8-8A9E-55D4-DBF3-ED97B533767D}"/>
              </a:ext>
            </a:extLst>
          </p:cNvPr>
          <p:cNvSpPr/>
          <p:nvPr/>
        </p:nvSpPr>
        <p:spPr bwMode="white">
          <a:xfrm>
            <a:off x="750377" y="3911677"/>
            <a:ext cx="2085188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995D98-50B5-5996-7AA1-4C5255BDD4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3" y="4254878"/>
            <a:ext cx="11340000" cy="19715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FA934F-1E56-BCF6-682A-85F027FEAAA7}"/>
              </a:ext>
            </a:extLst>
          </p:cNvPr>
          <p:cNvSpPr/>
          <p:nvPr/>
        </p:nvSpPr>
        <p:spPr bwMode="white">
          <a:xfrm>
            <a:off x="718837" y="4397746"/>
            <a:ext cx="10464030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23FCCD-B00E-7667-7877-939E4F542C0F}"/>
              </a:ext>
            </a:extLst>
          </p:cNvPr>
          <p:cNvSpPr/>
          <p:nvPr/>
        </p:nvSpPr>
        <p:spPr bwMode="white">
          <a:xfrm>
            <a:off x="718837" y="4893023"/>
            <a:ext cx="589375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83A213-C0A9-F3C2-2297-D897FD65401F}"/>
              </a:ext>
            </a:extLst>
          </p:cNvPr>
          <p:cNvSpPr/>
          <p:nvPr/>
        </p:nvSpPr>
        <p:spPr bwMode="white">
          <a:xfrm>
            <a:off x="718837" y="5397824"/>
            <a:ext cx="1049259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733A84-4B1F-1375-23D7-E84EAEDA9F00}"/>
              </a:ext>
            </a:extLst>
          </p:cNvPr>
          <p:cNvSpPr/>
          <p:nvPr/>
        </p:nvSpPr>
        <p:spPr bwMode="white">
          <a:xfrm>
            <a:off x="718837" y="5893101"/>
            <a:ext cx="6903022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4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6DDB2-0B4C-45B7-651C-0BDDC848D0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5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FCA18B-5410-D65A-7C0C-93837696A92D}"/>
              </a:ext>
            </a:extLst>
          </p:cNvPr>
          <p:cNvSpPr/>
          <p:nvPr/>
        </p:nvSpPr>
        <p:spPr bwMode="white">
          <a:xfrm>
            <a:off x="4416120" y="1911443"/>
            <a:ext cx="1085440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ABAB3F-203E-5F15-5052-CB60C916EBAD}"/>
              </a:ext>
            </a:extLst>
          </p:cNvPr>
          <p:cNvSpPr/>
          <p:nvPr/>
        </p:nvSpPr>
        <p:spPr bwMode="white">
          <a:xfrm>
            <a:off x="4777934" y="3152660"/>
            <a:ext cx="1085440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8767FD-251D-010F-2FA2-F780DCBFE4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35"/>
          <a:stretch>
            <a:fillRect/>
          </a:stretch>
        </p:blipFill>
        <p:spPr>
          <a:xfrm>
            <a:off x="767408" y="4269755"/>
            <a:ext cx="1368152" cy="23523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4B06BC4-2887-22E4-B9E9-C29B35789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018" y="4401263"/>
            <a:ext cx="680475" cy="22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5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CAA78-0E88-9ACF-9487-EDE924AC6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72842"/>
            <a:ext cx="11340000" cy="2352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F7462-BAA5-4AC0-4136-884C45F844D6}"/>
              </a:ext>
            </a:extLst>
          </p:cNvPr>
          <p:cNvSpPr/>
          <p:nvPr/>
        </p:nvSpPr>
        <p:spPr bwMode="white">
          <a:xfrm>
            <a:off x="9652896" y="3258526"/>
            <a:ext cx="1085440" cy="25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243F3-D22C-F716-5111-83145230917E}"/>
              </a:ext>
            </a:extLst>
          </p:cNvPr>
          <p:cNvSpPr/>
          <p:nvPr/>
        </p:nvSpPr>
        <p:spPr bwMode="white">
          <a:xfrm>
            <a:off x="3616322" y="3620419"/>
            <a:ext cx="1094962" cy="25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DE2290-0F8E-77BC-0419-45B6C051207B}"/>
              </a:ext>
            </a:extLst>
          </p:cNvPr>
          <p:cNvSpPr/>
          <p:nvPr/>
        </p:nvSpPr>
        <p:spPr bwMode="white">
          <a:xfrm>
            <a:off x="6510831" y="4058499"/>
            <a:ext cx="1066397" cy="2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FE3314-3BA6-1FA8-DCFD-CAF471D5E0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144"/>
            <a:ext cx="11340000" cy="163165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47CCFE-0C02-BEA8-05D5-144C3C40772C}"/>
              </a:ext>
            </a:extLst>
          </p:cNvPr>
          <p:cNvSpPr/>
          <p:nvPr/>
        </p:nvSpPr>
        <p:spPr bwMode="white">
          <a:xfrm>
            <a:off x="7815264" y="4830104"/>
            <a:ext cx="2132795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D39469-0BFE-3C7D-325A-1C197FB508EF}"/>
              </a:ext>
            </a:extLst>
          </p:cNvPr>
          <p:cNvSpPr/>
          <p:nvPr/>
        </p:nvSpPr>
        <p:spPr bwMode="white">
          <a:xfrm>
            <a:off x="10167052" y="5622076"/>
            <a:ext cx="571284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4F56A6-1617-B4BD-48FB-24DE77266500}"/>
              </a:ext>
            </a:extLst>
          </p:cNvPr>
          <p:cNvSpPr/>
          <p:nvPr/>
        </p:nvSpPr>
        <p:spPr bwMode="white">
          <a:xfrm>
            <a:off x="3625843" y="5984666"/>
            <a:ext cx="56176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BF6EE71-8A65-FBFA-8DA4-A03D6DA34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844824"/>
            <a:ext cx="448778" cy="167083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4F2B9FC-6F06-26AA-E1FC-CD21B0FBC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83" y="4306109"/>
            <a:ext cx="680475" cy="22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1D754-F1BA-B017-F7D7-2BFACA45B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36984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F5A9BB-4AEA-EB58-124C-92E18D5FF8AC}"/>
              </a:ext>
            </a:extLst>
          </p:cNvPr>
          <p:cNvSpPr/>
          <p:nvPr/>
        </p:nvSpPr>
        <p:spPr bwMode="white">
          <a:xfrm>
            <a:off x="5063576" y="2789424"/>
            <a:ext cx="110448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434F3B-5AFE-660D-B111-B01BF4CE61AC}"/>
              </a:ext>
            </a:extLst>
          </p:cNvPr>
          <p:cNvSpPr/>
          <p:nvPr/>
        </p:nvSpPr>
        <p:spPr bwMode="white">
          <a:xfrm>
            <a:off x="3768664" y="3237428"/>
            <a:ext cx="1085440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74BBE8-22B0-E96F-0884-438EE5406E9E}"/>
              </a:ext>
            </a:extLst>
          </p:cNvPr>
          <p:cNvSpPr/>
          <p:nvPr/>
        </p:nvSpPr>
        <p:spPr bwMode="white">
          <a:xfrm>
            <a:off x="5644382" y="4019052"/>
            <a:ext cx="571284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E18C50-3A1A-158E-B3F0-B6B887FED0D5}"/>
              </a:ext>
            </a:extLst>
          </p:cNvPr>
          <p:cNvSpPr/>
          <p:nvPr/>
        </p:nvSpPr>
        <p:spPr bwMode="white">
          <a:xfrm>
            <a:off x="5168312" y="5162892"/>
            <a:ext cx="999748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E791C54-CD72-E07E-9113-B3A49B849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57764"/>
            <a:ext cx="680475" cy="22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6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13143-D20F-9F7C-DFA8-8B1D39DE8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98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BDC5B-74E2-FDFF-E225-D54DBF7DED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0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273156-4B03-B0AF-2BDB-4547845BB659}"/>
              </a:ext>
            </a:extLst>
          </p:cNvPr>
          <p:cNvSpPr/>
          <p:nvPr/>
        </p:nvSpPr>
        <p:spPr bwMode="white">
          <a:xfrm>
            <a:off x="11100151" y="3619840"/>
            <a:ext cx="218992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3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9003E-D11D-7945-D9E3-D95299BB1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9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C761B0-651B-D1E4-BA88-4B983090F76B}"/>
              </a:ext>
            </a:extLst>
          </p:cNvPr>
          <p:cNvSpPr/>
          <p:nvPr/>
        </p:nvSpPr>
        <p:spPr bwMode="white">
          <a:xfrm>
            <a:off x="8348463" y="3663004"/>
            <a:ext cx="209471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7CE332-B08E-C79F-3ED6-A9FA15CC2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986935"/>
            <a:ext cx="11340000" cy="163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9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C8777-536E-C298-ECB4-53B6085EAF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5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1C323-BE0C-2AD3-7C63-4B6956F7D001}"/>
              </a:ext>
            </a:extLst>
          </p:cNvPr>
          <p:cNvSpPr/>
          <p:nvPr/>
        </p:nvSpPr>
        <p:spPr bwMode="white">
          <a:xfrm>
            <a:off x="11100151" y="1452838"/>
            <a:ext cx="218992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4ED96-DB10-92EF-DDAF-C563A2CD7E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641C2-4B26-F119-AC69-ED4892026D97}"/>
              </a:ext>
            </a:extLst>
          </p:cNvPr>
          <p:cNvSpPr/>
          <p:nvPr/>
        </p:nvSpPr>
        <p:spPr bwMode="white">
          <a:xfrm>
            <a:off x="11100151" y="1929362"/>
            <a:ext cx="209471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1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2025-06-22T19:22:46Z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