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3" r:id="rId3"/>
    <p:sldId id="341" r:id="rId4"/>
    <p:sldId id="339" r:id="rId5"/>
    <p:sldId id="337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5" autoAdjust="0"/>
    <p:restoredTop sz="94660"/>
  </p:normalViewPr>
  <p:slideViewPr>
    <p:cSldViewPr showGuides="1">
      <p:cViewPr varScale="1">
        <p:scale>
          <a:sx n="76" d="100"/>
          <a:sy n="76" d="100"/>
        </p:scale>
        <p:origin x="202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892A40-B4CE-412A-207A-D3453ED87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781300"/>
            <a:ext cx="46291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31CF5-713A-1A5E-179D-158D02A193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94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3C08D-0BC8-33DD-07AD-F9493B934D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90850-B110-C463-1A1E-1EFC21200D7A}"/>
              </a:ext>
            </a:extLst>
          </p:cNvPr>
          <p:cNvSpPr/>
          <p:nvPr/>
        </p:nvSpPr>
        <p:spPr bwMode="white">
          <a:xfrm>
            <a:off x="731335" y="2357461"/>
            <a:ext cx="10597329" cy="7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0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8ADEE-F6EB-B972-C69E-903A94A44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3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F37C2B8-7174-F959-4DEE-71652407F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8388"/>
            <a:ext cx="11340000" cy="2746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BC756-B0FB-A877-A53E-8FEA4F7F2555}"/>
              </a:ext>
            </a:extLst>
          </p:cNvPr>
          <p:cNvSpPr/>
          <p:nvPr/>
        </p:nvSpPr>
        <p:spPr bwMode="white">
          <a:xfrm>
            <a:off x="721813" y="4246054"/>
            <a:ext cx="10606851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4EA3C-458A-DAB8-FF16-BD67972F5040}"/>
              </a:ext>
            </a:extLst>
          </p:cNvPr>
          <p:cNvSpPr/>
          <p:nvPr/>
        </p:nvSpPr>
        <p:spPr bwMode="white">
          <a:xfrm>
            <a:off x="721813" y="4703824"/>
            <a:ext cx="10587808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A12BB-6D9F-6A2D-331D-E2E2941419B6}"/>
              </a:ext>
            </a:extLst>
          </p:cNvPr>
          <p:cNvSpPr/>
          <p:nvPr/>
        </p:nvSpPr>
        <p:spPr bwMode="white">
          <a:xfrm>
            <a:off x="759899" y="5171130"/>
            <a:ext cx="10549722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4A5CE9-F4D2-50A3-908B-925888D3CC08}"/>
              </a:ext>
            </a:extLst>
          </p:cNvPr>
          <p:cNvSpPr/>
          <p:nvPr/>
        </p:nvSpPr>
        <p:spPr bwMode="white">
          <a:xfrm>
            <a:off x="731335" y="5628900"/>
            <a:ext cx="4122770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A68F7-9510-1869-E016-9D0E7F4025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EFE78-B424-431E-3AFF-60FB3B446F95}"/>
              </a:ext>
            </a:extLst>
          </p:cNvPr>
          <p:cNvSpPr/>
          <p:nvPr/>
        </p:nvSpPr>
        <p:spPr bwMode="white">
          <a:xfrm>
            <a:off x="6301360" y="3038122"/>
            <a:ext cx="4313198" cy="2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6122B-4951-D72D-8FB7-4E958124DF81}"/>
              </a:ext>
            </a:extLst>
          </p:cNvPr>
          <p:cNvSpPr/>
          <p:nvPr/>
        </p:nvSpPr>
        <p:spPr bwMode="white">
          <a:xfrm>
            <a:off x="6339445" y="3725578"/>
            <a:ext cx="4275113" cy="2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7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6B4B060-6C86-4840-ECF6-67281551F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26" y="5081006"/>
            <a:ext cx="573220" cy="161082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A7DA70-3354-DA89-386A-02AB7EF804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CA2EB9-ABFD-A203-C74F-7D7048947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596086"/>
            <a:ext cx="11340000" cy="14956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4CEAF19-23BE-6CD5-2817-A243FC5B21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264" y="5229200"/>
            <a:ext cx="557431" cy="131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0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49E8C-0FEF-CA34-74D5-0873470A87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1"/>
          <a:stretch>
            <a:fillRect/>
          </a:stretch>
        </p:blipFill>
        <p:spPr>
          <a:xfrm>
            <a:off x="1174776" y="1628800"/>
            <a:ext cx="7488832" cy="20123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D76C9FC-61F7-6FFD-4A88-B5792236D5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641174"/>
            <a:ext cx="11340000" cy="248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21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6E839-23EF-ACFE-E9F5-2AA396A220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11340000" cy="34536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8CB3BC-22EE-92F3-92F3-2E7E45BB5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94437"/>
            <a:ext cx="11340000" cy="19797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0FBE4B-9F8C-D19F-D3AE-F40037828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41" y="1340844"/>
            <a:ext cx="573220" cy="161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0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576DF-4370-A063-B382-B5A1FBB382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92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0261282-1887-D787-B6AD-8782B03D1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1283784" y="3069104"/>
            <a:ext cx="9624432" cy="191719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C9B24DD-7B83-A66A-DE03-B1097E5F2E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085184"/>
            <a:ext cx="11340000" cy="142225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BCFD12-4044-B220-4AE7-4F0F0F2D6976}"/>
              </a:ext>
            </a:extLst>
          </p:cNvPr>
          <p:cNvSpPr/>
          <p:nvPr/>
        </p:nvSpPr>
        <p:spPr bwMode="white">
          <a:xfrm>
            <a:off x="11058857" y="5218819"/>
            <a:ext cx="257078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BD3C1-F449-4761-9809-DF047BE5E4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FCA01-350C-FA7D-BF37-51824ED7C3B5}"/>
              </a:ext>
            </a:extLst>
          </p:cNvPr>
          <p:cNvSpPr/>
          <p:nvPr/>
        </p:nvSpPr>
        <p:spPr bwMode="white">
          <a:xfrm>
            <a:off x="8567455" y="2843957"/>
            <a:ext cx="247557" cy="2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9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0CB35-E627-2FE1-A7E9-9B92329AC5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F44B3-7BD0-B473-6AD8-E5440EFC51B6}"/>
              </a:ext>
            </a:extLst>
          </p:cNvPr>
          <p:cNvSpPr/>
          <p:nvPr/>
        </p:nvSpPr>
        <p:spPr bwMode="white">
          <a:xfrm>
            <a:off x="11081108" y="1872719"/>
            <a:ext cx="247556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18BE2-659C-D7AF-4A58-5F95A8FD9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86D56-594C-8499-514D-640618C2D021}"/>
              </a:ext>
            </a:extLst>
          </p:cNvPr>
          <p:cNvSpPr/>
          <p:nvPr/>
        </p:nvSpPr>
        <p:spPr bwMode="white">
          <a:xfrm>
            <a:off x="11100151" y="2386105"/>
            <a:ext cx="209471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4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376EE-4883-F65F-C7A4-290D1ECE19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0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37951-9D87-833B-8C45-D46CD2B2AED2}"/>
              </a:ext>
            </a:extLst>
          </p:cNvPr>
          <p:cNvSpPr/>
          <p:nvPr/>
        </p:nvSpPr>
        <p:spPr bwMode="white">
          <a:xfrm>
            <a:off x="11090629" y="2369357"/>
            <a:ext cx="228513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31E0CF-768B-EAF4-9F91-7077A01D4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782388"/>
            <a:ext cx="11340000" cy="186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0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2025-06-22T19:51:34Z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