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37" r:id="rId3"/>
    <p:sldId id="335" r:id="rId4"/>
    <p:sldId id="334" r:id="rId5"/>
    <p:sldId id="333" r:id="rId6"/>
    <p:sldId id="330" r:id="rId7"/>
    <p:sldId id="328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43" autoAdjust="0"/>
    <p:restoredTop sz="94660"/>
  </p:normalViewPr>
  <p:slideViewPr>
    <p:cSldViewPr showGuides="1">
      <p:cViewPr varScale="1">
        <p:scale>
          <a:sx n="76" d="100"/>
          <a:sy n="76" d="100"/>
        </p:scale>
        <p:origin x="254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7CCE44E-684C-04E8-BA75-65726875D6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825" y="2767012"/>
            <a:ext cx="6610350" cy="13239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C5F20C-EF94-EFE7-3034-8E5A70EC42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273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5C03936-E879-0485-B5E8-03E9B5C0D9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9000"/>
            <a:ext cx="11340000" cy="3263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260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5831E5-A673-B126-931F-5BC3A55694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86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127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E8CCFB-3616-9CC8-3B2A-355E2BBA7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227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9399DC-00F6-ABB8-529A-856082B0905F}"/>
              </a:ext>
            </a:extLst>
          </p:cNvPr>
          <p:cNvSpPr/>
          <p:nvPr/>
        </p:nvSpPr>
        <p:spPr bwMode="white">
          <a:xfrm>
            <a:off x="11109672" y="3568945"/>
            <a:ext cx="209471" cy="200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607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BF6C10-5378-C4D1-3F02-41F3721EE9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51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31A962-ED79-6F9B-A50A-9A24731A87D5}"/>
              </a:ext>
            </a:extLst>
          </p:cNvPr>
          <p:cNvSpPr/>
          <p:nvPr/>
        </p:nvSpPr>
        <p:spPr bwMode="white">
          <a:xfrm>
            <a:off x="11100151" y="1824335"/>
            <a:ext cx="209471" cy="20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2B51AF0-3ADB-AA32-81DC-DD913A2D00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46101"/>
            <a:ext cx="11340000" cy="198789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6442AE-A1D9-D7D3-1971-DD2B2E102379}"/>
              </a:ext>
            </a:extLst>
          </p:cNvPr>
          <p:cNvSpPr/>
          <p:nvPr/>
        </p:nvSpPr>
        <p:spPr bwMode="white">
          <a:xfrm>
            <a:off x="11100151" y="4382006"/>
            <a:ext cx="218992" cy="21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EDD49EF-8E0A-3A45-F40B-77BE39E73F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5736077"/>
            <a:ext cx="11340000" cy="837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82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58DF1E-874C-BB2F-3650-9BA4E6FBBF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65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D4F546-6F7F-24FA-F337-DA5B88359A16}"/>
              </a:ext>
            </a:extLst>
          </p:cNvPr>
          <p:cNvSpPr/>
          <p:nvPr/>
        </p:nvSpPr>
        <p:spPr bwMode="white">
          <a:xfrm>
            <a:off x="607556" y="2290954"/>
            <a:ext cx="10245037" cy="2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1E2923-AB0C-29CD-F2DF-080ECA2B06E0}"/>
              </a:ext>
            </a:extLst>
          </p:cNvPr>
          <p:cNvSpPr/>
          <p:nvPr/>
        </p:nvSpPr>
        <p:spPr bwMode="white">
          <a:xfrm>
            <a:off x="607556" y="2719641"/>
            <a:ext cx="5379596" cy="2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C4A3EE-80C7-A61A-375A-CEF8926BFC81}"/>
              </a:ext>
            </a:extLst>
          </p:cNvPr>
          <p:cNvSpPr/>
          <p:nvPr/>
        </p:nvSpPr>
        <p:spPr bwMode="white">
          <a:xfrm>
            <a:off x="607556" y="3148328"/>
            <a:ext cx="4903526" cy="22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885628-0DD5-0427-96A9-5B7BA7323038}"/>
              </a:ext>
            </a:extLst>
          </p:cNvPr>
          <p:cNvSpPr/>
          <p:nvPr/>
        </p:nvSpPr>
        <p:spPr bwMode="white">
          <a:xfrm>
            <a:off x="607556" y="3577015"/>
            <a:ext cx="11130528" cy="2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A79771-2E6B-21A9-4FC6-9C58E0785532}"/>
              </a:ext>
            </a:extLst>
          </p:cNvPr>
          <p:cNvSpPr/>
          <p:nvPr/>
        </p:nvSpPr>
        <p:spPr bwMode="white">
          <a:xfrm>
            <a:off x="626599" y="4005702"/>
            <a:ext cx="5303425" cy="22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0E2E600-E855-A6F2-6E60-2ADAA70BF8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356661"/>
            <a:ext cx="11340000" cy="2224489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CBCE7A-42C0-7CC0-D4BA-B4A0D3DC4FC8}"/>
              </a:ext>
            </a:extLst>
          </p:cNvPr>
          <p:cNvSpPr/>
          <p:nvPr/>
        </p:nvSpPr>
        <p:spPr bwMode="white">
          <a:xfrm>
            <a:off x="607556" y="4948585"/>
            <a:ext cx="10959143" cy="229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6E9722D-E9DB-61B2-B09B-483427BE85AF}"/>
              </a:ext>
            </a:extLst>
          </p:cNvPr>
          <p:cNvSpPr/>
          <p:nvPr/>
        </p:nvSpPr>
        <p:spPr bwMode="white">
          <a:xfrm>
            <a:off x="607556" y="5368660"/>
            <a:ext cx="11130528" cy="23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439C954-48A7-B2A6-D87D-617CF8EBFC52}"/>
              </a:ext>
            </a:extLst>
          </p:cNvPr>
          <p:cNvSpPr/>
          <p:nvPr/>
        </p:nvSpPr>
        <p:spPr bwMode="white">
          <a:xfrm>
            <a:off x="645642" y="5807829"/>
            <a:ext cx="590327" cy="219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67FECD4-E323-E7C9-B25A-BBB07107EE63}"/>
              </a:ext>
            </a:extLst>
          </p:cNvPr>
          <p:cNvSpPr/>
          <p:nvPr/>
        </p:nvSpPr>
        <p:spPr bwMode="white">
          <a:xfrm>
            <a:off x="607556" y="6227905"/>
            <a:ext cx="9473803" cy="23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691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E3799C-0666-2E5B-7FB7-BD670F61DA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20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6D9683-C097-A0D3-48DF-1058A444DD21}"/>
              </a:ext>
            </a:extLst>
          </p:cNvPr>
          <p:cNvSpPr/>
          <p:nvPr/>
        </p:nvSpPr>
        <p:spPr bwMode="white">
          <a:xfrm>
            <a:off x="11100151" y="1796360"/>
            <a:ext cx="209471" cy="20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85493FC-07ED-C29F-DE57-F5E98B2C95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46014"/>
            <a:ext cx="11340000" cy="184376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4E4F92-11A7-37A1-7BD3-649BBAAB87E5}"/>
              </a:ext>
            </a:extLst>
          </p:cNvPr>
          <p:cNvSpPr/>
          <p:nvPr/>
        </p:nvSpPr>
        <p:spPr bwMode="white">
          <a:xfrm>
            <a:off x="11100151" y="3647866"/>
            <a:ext cx="218992" cy="200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777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4532A1-F26B-6CE2-B12C-E407A3C428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35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B64F0F-9389-1A45-E150-C310D88466C7}"/>
              </a:ext>
            </a:extLst>
          </p:cNvPr>
          <p:cNvSpPr/>
          <p:nvPr/>
        </p:nvSpPr>
        <p:spPr bwMode="white">
          <a:xfrm>
            <a:off x="607556" y="1814874"/>
            <a:ext cx="4189420" cy="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D18106-72A7-E0DD-1C4F-35638582D21B}"/>
              </a:ext>
            </a:extLst>
          </p:cNvPr>
          <p:cNvSpPr/>
          <p:nvPr/>
        </p:nvSpPr>
        <p:spPr bwMode="white">
          <a:xfrm>
            <a:off x="607556" y="2243735"/>
            <a:ext cx="10997229" cy="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804FBA-9C1D-D1A2-DF5C-FEA1A53C7DDB}"/>
              </a:ext>
            </a:extLst>
          </p:cNvPr>
          <p:cNvSpPr/>
          <p:nvPr/>
        </p:nvSpPr>
        <p:spPr bwMode="white">
          <a:xfrm>
            <a:off x="626599" y="2672595"/>
            <a:ext cx="9749924" cy="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27C752-9965-652F-21E3-3555FE0B5FCF}"/>
              </a:ext>
            </a:extLst>
          </p:cNvPr>
          <p:cNvSpPr/>
          <p:nvPr/>
        </p:nvSpPr>
        <p:spPr bwMode="white">
          <a:xfrm>
            <a:off x="607556" y="3101456"/>
            <a:ext cx="6207959" cy="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0D35B3-14CF-3199-A877-DD7ED40D0BCE}"/>
              </a:ext>
            </a:extLst>
          </p:cNvPr>
          <p:cNvSpPr/>
          <p:nvPr/>
        </p:nvSpPr>
        <p:spPr bwMode="white">
          <a:xfrm>
            <a:off x="607556" y="3530316"/>
            <a:ext cx="6684030" cy="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6ECF9D-6564-B195-7935-59CA70297AEB}"/>
              </a:ext>
            </a:extLst>
          </p:cNvPr>
          <p:cNvSpPr/>
          <p:nvPr/>
        </p:nvSpPr>
        <p:spPr bwMode="white">
          <a:xfrm>
            <a:off x="607556" y="3959177"/>
            <a:ext cx="10540201" cy="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62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265F0D-87F4-BDD8-C058-0BEBDF5524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19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BA29D9-44C4-F64B-C282-57C85E62C180}"/>
              </a:ext>
            </a:extLst>
          </p:cNvPr>
          <p:cNvSpPr/>
          <p:nvPr/>
        </p:nvSpPr>
        <p:spPr bwMode="white">
          <a:xfrm>
            <a:off x="607556" y="2005238"/>
            <a:ext cx="7398136" cy="22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CF09E1-D7B1-0B66-AB24-CF1B395AC7A6}"/>
              </a:ext>
            </a:extLst>
          </p:cNvPr>
          <p:cNvSpPr/>
          <p:nvPr/>
        </p:nvSpPr>
        <p:spPr bwMode="white">
          <a:xfrm>
            <a:off x="607556" y="2433966"/>
            <a:ext cx="7750428" cy="22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1D5F9F-1A69-65E0-11D3-252D52A113AD}"/>
              </a:ext>
            </a:extLst>
          </p:cNvPr>
          <p:cNvSpPr/>
          <p:nvPr/>
        </p:nvSpPr>
        <p:spPr bwMode="white">
          <a:xfrm>
            <a:off x="607556" y="2862695"/>
            <a:ext cx="6445994" cy="22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FB32BA-E97C-8DA4-025B-6A0E370BB9B4}"/>
              </a:ext>
            </a:extLst>
          </p:cNvPr>
          <p:cNvSpPr/>
          <p:nvPr/>
        </p:nvSpPr>
        <p:spPr bwMode="white">
          <a:xfrm>
            <a:off x="607556" y="3291423"/>
            <a:ext cx="11130528" cy="23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67FDCD-93D0-725F-4271-E65D01738F09}"/>
              </a:ext>
            </a:extLst>
          </p:cNvPr>
          <p:cNvSpPr/>
          <p:nvPr/>
        </p:nvSpPr>
        <p:spPr bwMode="white">
          <a:xfrm>
            <a:off x="626599" y="3729679"/>
            <a:ext cx="1085440" cy="219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054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67</cp:revision>
  <dcterms:created xsi:type="dcterms:W3CDTF">2015-09-16T06:44:00Z</dcterms:created>
  <dcterms:modified xsi:type="dcterms:W3CDTF">2025-06-22T18:29:04Z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