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8" r:id="rId18"/>
    <p:sldId id="327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66" autoAdjust="0"/>
    <p:restoredTop sz="94660"/>
  </p:normalViewPr>
  <p:slideViewPr>
    <p:cSldViewPr showGuides="1">
      <p:cViewPr varScale="1">
        <p:scale>
          <a:sx n="76" d="100"/>
          <a:sy n="76" d="100"/>
        </p:scale>
        <p:origin x="154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0FE02BA-F909-FA12-2FBD-42CF63CDC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3095625"/>
            <a:ext cx="58197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800A8-E568-6DB8-B190-CA019CADDC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74D72-81EE-D997-6D9A-7FD457484016}"/>
              </a:ext>
            </a:extLst>
          </p:cNvPr>
          <p:cNvSpPr/>
          <p:nvPr/>
        </p:nvSpPr>
        <p:spPr bwMode="white">
          <a:xfrm>
            <a:off x="11090629" y="2500469"/>
            <a:ext cx="228513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8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540C3-A46E-DC83-12B2-81FE036437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4AA1C-FCFE-F7A8-46DC-1AB0FEB96085}"/>
              </a:ext>
            </a:extLst>
          </p:cNvPr>
          <p:cNvSpPr/>
          <p:nvPr/>
        </p:nvSpPr>
        <p:spPr bwMode="white">
          <a:xfrm>
            <a:off x="11100151" y="1957511"/>
            <a:ext cx="209471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64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F78940-4F49-4729-386E-5DF76994D3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6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EE87B-5893-5D73-8DB5-F78A81EE0460}"/>
              </a:ext>
            </a:extLst>
          </p:cNvPr>
          <p:cNvSpPr/>
          <p:nvPr/>
        </p:nvSpPr>
        <p:spPr bwMode="white">
          <a:xfrm>
            <a:off x="11090629" y="2387204"/>
            <a:ext cx="228513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08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555FC-1582-F4BA-E035-CB8881B91A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9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56DEC-BE56-0D71-400D-EF9F4DAC252A}"/>
              </a:ext>
            </a:extLst>
          </p:cNvPr>
          <p:cNvSpPr/>
          <p:nvPr/>
        </p:nvSpPr>
        <p:spPr bwMode="white">
          <a:xfrm>
            <a:off x="11081108" y="2503205"/>
            <a:ext cx="247556" cy="2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82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76FF9-E445-75BC-47DB-8BB75CD1E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10873208" cy="30455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C4822F-9D58-39A8-2668-8E61943BC518}"/>
              </a:ext>
            </a:extLst>
          </p:cNvPr>
          <p:cNvSpPr/>
          <p:nvPr/>
        </p:nvSpPr>
        <p:spPr bwMode="white">
          <a:xfrm>
            <a:off x="10632504" y="1412776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806A58-8B95-DA80-AD20-FD8DFEF477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261849"/>
            <a:ext cx="10873208" cy="244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5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01CB3-0D7D-AAA3-B8A3-B32E99958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D910C-C8A3-392A-C603-E46509AB21EA}"/>
              </a:ext>
            </a:extLst>
          </p:cNvPr>
          <p:cNvSpPr/>
          <p:nvPr/>
        </p:nvSpPr>
        <p:spPr bwMode="white">
          <a:xfrm>
            <a:off x="11090629" y="2519521"/>
            <a:ext cx="218992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4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374B0-B8EF-FC46-BE7E-5A55B89968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2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4E4ED8-115B-2374-E51B-4DB876CBA859}"/>
              </a:ext>
            </a:extLst>
          </p:cNvPr>
          <p:cNvSpPr/>
          <p:nvPr/>
        </p:nvSpPr>
        <p:spPr bwMode="white">
          <a:xfrm>
            <a:off x="11081108" y="2501605"/>
            <a:ext cx="218992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D5226F-2E91-9E00-BCC1-4A504D8642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62383"/>
            <a:ext cx="11340000" cy="205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7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7C9D5-88BB-6690-0CF2-4338D47B3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27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62A1EB-17B5-DE5B-7214-13F1AC2E4581}"/>
              </a:ext>
            </a:extLst>
          </p:cNvPr>
          <p:cNvSpPr/>
          <p:nvPr/>
        </p:nvSpPr>
        <p:spPr bwMode="white">
          <a:xfrm>
            <a:off x="11062065" y="2491258"/>
            <a:ext cx="257078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63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69016-335A-D687-85B4-01AEEC2889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63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F8E4E5D-1711-B661-4CAF-97AA22730C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902633"/>
            <a:ext cx="11340000" cy="15500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37D933-9EFE-4D9D-C500-8DDABEE2915F}"/>
              </a:ext>
            </a:extLst>
          </p:cNvPr>
          <p:cNvSpPr/>
          <p:nvPr/>
        </p:nvSpPr>
        <p:spPr bwMode="white">
          <a:xfrm>
            <a:off x="1129221" y="4629827"/>
            <a:ext cx="10454509" cy="90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2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8A62F-6B01-2D06-3CFA-F069C13F75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7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3F3642-60F0-97A0-2E25-E2238397C441}"/>
              </a:ext>
            </a:extLst>
          </p:cNvPr>
          <p:cNvSpPr/>
          <p:nvPr/>
        </p:nvSpPr>
        <p:spPr bwMode="white">
          <a:xfrm>
            <a:off x="740856" y="3491290"/>
            <a:ext cx="10435466" cy="87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60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3E53B-6741-F272-3AED-93D50B077C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0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E06FA6-C005-ACF7-4ADA-5600D1CD067D}"/>
              </a:ext>
            </a:extLst>
          </p:cNvPr>
          <p:cNvSpPr/>
          <p:nvPr/>
        </p:nvSpPr>
        <p:spPr bwMode="white">
          <a:xfrm>
            <a:off x="4320906" y="2351147"/>
            <a:ext cx="1075919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933E83-F262-9D73-8074-433CA386C82F}"/>
              </a:ext>
            </a:extLst>
          </p:cNvPr>
          <p:cNvSpPr/>
          <p:nvPr/>
        </p:nvSpPr>
        <p:spPr bwMode="white">
          <a:xfrm>
            <a:off x="5891939" y="3163076"/>
            <a:ext cx="1075919" cy="2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8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BE1C7-7F8C-216F-0214-877A7A9DC0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92"/>
            <a:ext cx="11340000" cy="2569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9CA49-B25C-020D-E7F3-FAC647668096}"/>
              </a:ext>
            </a:extLst>
          </p:cNvPr>
          <p:cNvSpPr/>
          <p:nvPr/>
        </p:nvSpPr>
        <p:spPr bwMode="white">
          <a:xfrm>
            <a:off x="8929269" y="2368828"/>
            <a:ext cx="1085440" cy="2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4C82F3-06B0-56EC-B5C3-D84A202248FE}"/>
              </a:ext>
            </a:extLst>
          </p:cNvPr>
          <p:cNvSpPr/>
          <p:nvPr/>
        </p:nvSpPr>
        <p:spPr bwMode="white">
          <a:xfrm>
            <a:off x="6567959" y="3018457"/>
            <a:ext cx="533197" cy="2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0151A5-063A-9B6A-34D6-D70B40C702B3}"/>
              </a:ext>
            </a:extLst>
          </p:cNvPr>
          <p:cNvSpPr/>
          <p:nvPr/>
        </p:nvSpPr>
        <p:spPr bwMode="white">
          <a:xfrm>
            <a:off x="6748866" y="3429252"/>
            <a:ext cx="580806" cy="25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D3FE19F-92E8-B280-F248-24ED1C4F2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31" y="2206209"/>
            <a:ext cx="628780" cy="212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98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64445-874F-6041-EBF9-9BFDC2F77F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864"/>
            <a:ext cx="11340000" cy="3589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5BEE3-405F-5981-A79C-A6A6D1104E6F}"/>
              </a:ext>
            </a:extLst>
          </p:cNvPr>
          <p:cNvSpPr/>
          <p:nvPr/>
        </p:nvSpPr>
        <p:spPr bwMode="white">
          <a:xfrm>
            <a:off x="7977128" y="2300079"/>
            <a:ext cx="1047354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9EE795-098C-ED66-47B3-891181AA8103}"/>
              </a:ext>
            </a:extLst>
          </p:cNvPr>
          <p:cNvSpPr/>
          <p:nvPr/>
        </p:nvSpPr>
        <p:spPr bwMode="white">
          <a:xfrm>
            <a:off x="7034508" y="3814013"/>
            <a:ext cx="1371083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308D0DB-ECEF-1FB3-E0F9-6AC4E52BE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31" y="1940305"/>
            <a:ext cx="628780" cy="212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6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11EE2-C026-C6F1-3DEC-B564887A8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11" y="2564904"/>
            <a:ext cx="11340000" cy="2569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A112F8-9C7C-D492-D389-A456116EE0B0}"/>
              </a:ext>
            </a:extLst>
          </p:cNvPr>
          <p:cNvSpPr/>
          <p:nvPr/>
        </p:nvSpPr>
        <p:spPr bwMode="white">
          <a:xfrm>
            <a:off x="5308831" y="2975698"/>
            <a:ext cx="1085440" cy="25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64DB9B-338D-0237-F3EC-77AD777E0D6C}"/>
              </a:ext>
            </a:extLst>
          </p:cNvPr>
          <p:cNvSpPr/>
          <p:nvPr/>
        </p:nvSpPr>
        <p:spPr bwMode="white">
          <a:xfrm>
            <a:off x="7127420" y="4456470"/>
            <a:ext cx="1094962" cy="2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A93D0FE-99B4-4CC1-DC07-F43961913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31" y="2206209"/>
            <a:ext cx="628780" cy="212126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EA8A6E6-B6ED-A339-5D85-836C599BA4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543471"/>
            <a:ext cx="609691" cy="94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6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2EEBE-5C99-0074-4605-F9257C716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6"/>
          <a:stretch>
            <a:fillRect/>
          </a:stretch>
        </p:blipFill>
        <p:spPr>
          <a:xfrm>
            <a:off x="1127448" y="2545418"/>
            <a:ext cx="9001000" cy="3298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A70E8B-A6FB-EFDD-1065-AEFB8B62D184}"/>
              </a:ext>
            </a:extLst>
          </p:cNvPr>
          <p:cNvSpPr/>
          <p:nvPr/>
        </p:nvSpPr>
        <p:spPr bwMode="white">
          <a:xfrm>
            <a:off x="8249463" y="2621687"/>
            <a:ext cx="1094961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59EFD9-E9F8-69B5-B93C-A412A3AFE035}"/>
              </a:ext>
            </a:extLst>
          </p:cNvPr>
          <p:cNvSpPr/>
          <p:nvPr/>
        </p:nvSpPr>
        <p:spPr bwMode="white">
          <a:xfrm>
            <a:off x="3393543" y="3346249"/>
            <a:ext cx="1571032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B9DF2D-283E-B985-9C5A-878D8E733DA6}"/>
              </a:ext>
            </a:extLst>
          </p:cNvPr>
          <p:cNvSpPr/>
          <p:nvPr/>
        </p:nvSpPr>
        <p:spPr bwMode="white">
          <a:xfrm>
            <a:off x="3317372" y="4385423"/>
            <a:ext cx="1085440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D96A48-47C7-96C1-EF85-4A60A3DF1B81}"/>
              </a:ext>
            </a:extLst>
          </p:cNvPr>
          <p:cNvSpPr/>
          <p:nvPr/>
        </p:nvSpPr>
        <p:spPr bwMode="white">
          <a:xfrm>
            <a:off x="4374249" y="4795372"/>
            <a:ext cx="1075919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E4D845F-67CE-B49E-4EBD-B0747DE51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68" y="1484784"/>
            <a:ext cx="628780" cy="21212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7CE10FB-78A5-6BD6-3905-919D9A502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280166"/>
            <a:ext cx="609691" cy="94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7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DE43B-77E0-F385-9614-E3E7FF2D7D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70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F665DF-7E70-A9C0-80C5-9351E2367761}"/>
              </a:ext>
            </a:extLst>
          </p:cNvPr>
          <p:cNvSpPr/>
          <p:nvPr/>
        </p:nvSpPr>
        <p:spPr bwMode="white">
          <a:xfrm>
            <a:off x="11081108" y="3227483"/>
            <a:ext cx="257078" cy="20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62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5099A-BCF7-CD3D-FA4B-678391C52A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D582CB-3796-5F58-35A5-7B606A41E812}"/>
              </a:ext>
            </a:extLst>
          </p:cNvPr>
          <p:cNvSpPr/>
          <p:nvPr/>
        </p:nvSpPr>
        <p:spPr bwMode="white">
          <a:xfrm>
            <a:off x="11100151" y="1939126"/>
            <a:ext cx="209471" cy="2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23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4FBC2-C2EC-61BC-BDA5-A1564F26FE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1A5BA-1F84-F5B3-61B1-5EFD90338950}"/>
              </a:ext>
            </a:extLst>
          </p:cNvPr>
          <p:cNvSpPr/>
          <p:nvPr/>
        </p:nvSpPr>
        <p:spPr bwMode="white">
          <a:xfrm>
            <a:off x="11109672" y="1957617"/>
            <a:ext cx="199949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9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2025-06-22T20:07:19Z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