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50" r:id="rId3"/>
    <p:sldId id="348" r:id="rId4"/>
    <p:sldId id="345" r:id="rId5"/>
    <p:sldId id="343" r:id="rId6"/>
    <p:sldId id="341" r:id="rId7"/>
    <p:sldId id="338" r:id="rId8"/>
    <p:sldId id="337" r:id="rId9"/>
    <p:sldId id="334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6" autoAdjust="0"/>
    <p:restoredTop sz="94660"/>
  </p:normalViewPr>
  <p:slideViewPr>
    <p:cSldViewPr showGuides="1">
      <p:cViewPr varScale="1">
        <p:scale>
          <a:sx n="76" d="100"/>
          <a:sy n="76" d="100"/>
        </p:scale>
        <p:origin x="226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DC9B91-F84D-DED7-55F4-CE3B52AC7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2457450"/>
            <a:ext cx="58959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AB453-ADE3-AFA6-20BD-C4B89333B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B747A-A088-4217-4DB9-42C981E2571D}"/>
              </a:ext>
            </a:extLst>
          </p:cNvPr>
          <p:cNvSpPr/>
          <p:nvPr/>
        </p:nvSpPr>
        <p:spPr bwMode="white">
          <a:xfrm>
            <a:off x="11090629" y="1825094"/>
            <a:ext cx="218992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005038-2D3B-2291-BB4F-5FF47E9AE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19568"/>
            <a:ext cx="11340000" cy="23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6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05818-2F9C-BBF0-16EB-953F938B4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FD3E7-08A3-3E37-69C9-2A0CE0C0C241}"/>
              </a:ext>
            </a:extLst>
          </p:cNvPr>
          <p:cNvSpPr/>
          <p:nvPr/>
        </p:nvSpPr>
        <p:spPr bwMode="white">
          <a:xfrm>
            <a:off x="11090629" y="1357301"/>
            <a:ext cx="218992" cy="2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7D28C-66B3-5DBE-9E3D-F0261DA53D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2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E0022D-3E2A-9C01-EDDC-934761F09F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60418"/>
            <a:ext cx="11340000" cy="13733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16FDB-EC4D-530C-7459-A94D20637189}"/>
              </a:ext>
            </a:extLst>
          </p:cNvPr>
          <p:cNvSpPr/>
          <p:nvPr/>
        </p:nvSpPr>
        <p:spPr bwMode="white">
          <a:xfrm>
            <a:off x="1129221" y="5289851"/>
            <a:ext cx="10444988" cy="74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7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0F368-3F02-6824-1F55-3763F5EB2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F2A7CB-605F-E093-1ADF-F7FA8BC459DF}"/>
              </a:ext>
            </a:extLst>
          </p:cNvPr>
          <p:cNvSpPr/>
          <p:nvPr/>
        </p:nvSpPr>
        <p:spPr bwMode="white">
          <a:xfrm>
            <a:off x="750377" y="4291264"/>
            <a:ext cx="4713098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73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EAE91-361E-149E-92C1-8DF11BD521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41BF2-7DA2-6368-065F-1E5837E73B76}"/>
              </a:ext>
            </a:extLst>
          </p:cNvPr>
          <p:cNvSpPr/>
          <p:nvPr/>
        </p:nvSpPr>
        <p:spPr bwMode="white">
          <a:xfrm>
            <a:off x="750377" y="3810764"/>
            <a:ext cx="10473550" cy="9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876B0B-A4EB-2D56-26A9-90A651F7E5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9160"/>
            <a:ext cx="11340000" cy="13814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1B6D0-9C27-3989-A6B1-D07343F49BC8}"/>
              </a:ext>
            </a:extLst>
          </p:cNvPr>
          <p:cNvSpPr/>
          <p:nvPr/>
        </p:nvSpPr>
        <p:spPr bwMode="white">
          <a:xfrm>
            <a:off x="740856" y="5469383"/>
            <a:ext cx="10444988" cy="7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00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7FE99-860E-A7FB-52E0-FA9AF5A0E4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2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74A0F-9C7A-21E7-6173-E8EE5CECA518}"/>
              </a:ext>
            </a:extLst>
          </p:cNvPr>
          <p:cNvSpPr/>
          <p:nvPr/>
        </p:nvSpPr>
        <p:spPr bwMode="white">
          <a:xfrm>
            <a:off x="4739848" y="1900307"/>
            <a:ext cx="1018790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004BEB-9C20-0A94-F670-B2DA00CFD8B1}"/>
              </a:ext>
            </a:extLst>
          </p:cNvPr>
          <p:cNvSpPr/>
          <p:nvPr/>
        </p:nvSpPr>
        <p:spPr bwMode="white">
          <a:xfrm>
            <a:off x="5806246" y="2681394"/>
            <a:ext cx="1837632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BAE063-6126-60CA-F346-09231CF59401}"/>
              </a:ext>
            </a:extLst>
          </p:cNvPr>
          <p:cNvSpPr/>
          <p:nvPr/>
        </p:nvSpPr>
        <p:spPr bwMode="white">
          <a:xfrm>
            <a:off x="8691234" y="2681394"/>
            <a:ext cx="828362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1BBF27-A63F-956A-014D-F3DBE0617FA6}"/>
              </a:ext>
            </a:extLst>
          </p:cNvPr>
          <p:cNvSpPr/>
          <p:nvPr/>
        </p:nvSpPr>
        <p:spPr bwMode="white">
          <a:xfrm>
            <a:off x="10014710" y="3472007"/>
            <a:ext cx="1056875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0E841D-BCB0-867F-3300-A965A72047BD}"/>
              </a:ext>
            </a:extLst>
          </p:cNvPr>
          <p:cNvSpPr/>
          <p:nvPr/>
        </p:nvSpPr>
        <p:spPr bwMode="white">
          <a:xfrm>
            <a:off x="8138992" y="4338824"/>
            <a:ext cx="809319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E39EAE-0292-3601-2FE7-97DE5EBFE6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91266"/>
            <a:ext cx="11340000" cy="14684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DC84FD7-A576-BC39-083D-434C87EBD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08" y="4437112"/>
            <a:ext cx="637301" cy="221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51951-3EC4-B55D-A13C-4750C8753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1604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1BCC7-B3A1-FF38-1276-39E73DDF5B2F}"/>
              </a:ext>
            </a:extLst>
          </p:cNvPr>
          <p:cNvSpPr/>
          <p:nvPr/>
        </p:nvSpPr>
        <p:spPr bwMode="white">
          <a:xfrm>
            <a:off x="9748110" y="2087217"/>
            <a:ext cx="542720" cy="25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22C2A9-A8D4-77BB-74FF-EB08222C66BF}"/>
              </a:ext>
            </a:extLst>
          </p:cNvPr>
          <p:cNvSpPr/>
          <p:nvPr/>
        </p:nvSpPr>
        <p:spPr bwMode="white">
          <a:xfrm>
            <a:off x="10005188" y="2526533"/>
            <a:ext cx="799797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5CFF0-B5A8-9352-2522-2FC08085724C}"/>
              </a:ext>
            </a:extLst>
          </p:cNvPr>
          <p:cNvSpPr/>
          <p:nvPr/>
        </p:nvSpPr>
        <p:spPr bwMode="white">
          <a:xfrm>
            <a:off x="3178337" y="2889447"/>
            <a:ext cx="304685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E941377-67CD-A6ED-BFD0-7518B4BC5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324704"/>
            <a:ext cx="637301" cy="221265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9E24CAD-EECF-7296-6B3B-A3C0BF6E0D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01" y="3219063"/>
            <a:ext cx="11340000" cy="19987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D37DF0-67CF-7DB5-D635-F313BEA31047}"/>
              </a:ext>
            </a:extLst>
          </p:cNvPr>
          <p:cNvSpPr/>
          <p:nvPr/>
        </p:nvSpPr>
        <p:spPr bwMode="white">
          <a:xfrm>
            <a:off x="5681835" y="4098907"/>
            <a:ext cx="799798" cy="23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0D39C37-B698-F804-693D-6043C39C54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44"/>
          <a:stretch>
            <a:fillRect/>
          </a:stretch>
        </p:blipFill>
        <p:spPr>
          <a:xfrm>
            <a:off x="1668768" y="5157192"/>
            <a:ext cx="9395784" cy="122374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D1F2A4-6317-A20B-92AE-EB72B0E8DB80}"/>
              </a:ext>
            </a:extLst>
          </p:cNvPr>
          <p:cNvSpPr/>
          <p:nvPr/>
        </p:nvSpPr>
        <p:spPr bwMode="white">
          <a:xfrm>
            <a:off x="5572546" y="5262357"/>
            <a:ext cx="1075919" cy="23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03C7E8-5359-BC23-F3EE-FBD7B9B4C326}"/>
              </a:ext>
            </a:extLst>
          </p:cNvPr>
          <p:cNvSpPr/>
          <p:nvPr/>
        </p:nvSpPr>
        <p:spPr bwMode="white">
          <a:xfrm>
            <a:off x="5553503" y="5692578"/>
            <a:ext cx="1094962" cy="2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8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2FB8E-6880-9FCA-1829-D65BE4DFC2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3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D9C51D-A543-CE81-4140-25641764E4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92374"/>
            <a:ext cx="11340000" cy="169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45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A770B-CFC6-1158-3294-4A2539587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80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DA7D2D-4E0E-7011-291E-5668E6AF200B}"/>
              </a:ext>
            </a:extLst>
          </p:cNvPr>
          <p:cNvSpPr/>
          <p:nvPr/>
        </p:nvSpPr>
        <p:spPr bwMode="white">
          <a:xfrm>
            <a:off x="11100151" y="2941914"/>
            <a:ext cx="218992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C55D2B-DF2A-7371-4CB2-F26E6C89E1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239037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96DD1E-9615-BCC4-4F15-F754705D98DE}"/>
              </a:ext>
            </a:extLst>
          </p:cNvPr>
          <p:cNvSpPr/>
          <p:nvPr/>
        </p:nvSpPr>
        <p:spPr bwMode="white">
          <a:xfrm>
            <a:off x="11100151" y="4931163"/>
            <a:ext cx="209471" cy="1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4652C-2FE1-8CD8-7758-D91D72DA73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1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7BACF-A0FB-EEBD-0D47-7D29988547DA}"/>
              </a:ext>
            </a:extLst>
          </p:cNvPr>
          <p:cNvSpPr/>
          <p:nvPr/>
        </p:nvSpPr>
        <p:spPr bwMode="white">
          <a:xfrm>
            <a:off x="11081108" y="1857795"/>
            <a:ext cx="247556" cy="20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63275E-A181-1FC4-2331-92123EF8D0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3"/>
          <a:stretch>
            <a:fillRect/>
          </a:stretch>
        </p:blipFill>
        <p:spPr>
          <a:xfrm>
            <a:off x="3624044" y="1826761"/>
            <a:ext cx="4943912" cy="33992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B67F70-7E72-F99A-4E8F-A215351B85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219988"/>
            <a:ext cx="11340000" cy="142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6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BA4C0-D308-E3C1-4F3F-25B59AA2E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75F1A-68ED-DB2F-133E-B94C724117E0}"/>
              </a:ext>
            </a:extLst>
          </p:cNvPr>
          <p:cNvSpPr/>
          <p:nvPr/>
        </p:nvSpPr>
        <p:spPr bwMode="white">
          <a:xfrm>
            <a:off x="11090629" y="2330825"/>
            <a:ext cx="228513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7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5A8D8-BFA8-40B5-6AFF-83E78B7C2D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9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41F7E-34D4-31F9-A349-D930A0408ADB}"/>
              </a:ext>
            </a:extLst>
          </p:cNvPr>
          <p:cNvSpPr/>
          <p:nvPr/>
        </p:nvSpPr>
        <p:spPr bwMode="white">
          <a:xfrm>
            <a:off x="11100151" y="2447707"/>
            <a:ext cx="209471" cy="2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6A8BC4-7E4F-1767-85A4-5E2B5639B3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>
            <a:fillRect/>
          </a:stretch>
        </p:blipFill>
        <p:spPr>
          <a:xfrm>
            <a:off x="3732056" y="2868347"/>
            <a:ext cx="4727888" cy="12264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6D5A017-24A9-00DF-060A-A8BEC08A3C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199960"/>
            <a:ext cx="11340000" cy="183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2C86D-42E0-E480-1F7F-A6D881572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1036F-C235-98DF-A82D-70289C4995A5}"/>
              </a:ext>
            </a:extLst>
          </p:cNvPr>
          <p:cNvSpPr/>
          <p:nvPr/>
        </p:nvSpPr>
        <p:spPr bwMode="white">
          <a:xfrm>
            <a:off x="11100151" y="2303341"/>
            <a:ext cx="209471" cy="2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FA96B5-8F25-C074-6FCC-035B3A6602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16018"/>
            <a:ext cx="11340000" cy="23359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1E99A-F5A8-F199-AC10-DD21CE30D8E0}"/>
              </a:ext>
            </a:extLst>
          </p:cNvPr>
          <p:cNvSpPr/>
          <p:nvPr/>
        </p:nvSpPr>
        <p:spPr bwMode="white">
          <a:xfrm>
            <a:off x="11100151" y="4702966"/>
            <a:ext cx="218992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68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