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64" r:id="rId3"/>
    <p:sldId id="362" r:id="rId4"/>
    <p:sldId id="361" r:id="rId5"/>
    <p:sldId id="360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49" r:id="rId14"/>
    <p:sldId id="347" r:id="rId15"/>
    <p:sldId id="345" r:id="rId16"/>
    <p:sldId id="344" r:id="rId17"/>
    <p:sldId id="343" r:id="rId18"/>
    <p:sldId id="341" r:id="rId19"/>
    <p:sldId id="339" r:id="rId20"/>
    <p:sldId id="338" r:id="rId21"/>
    <p:sldId id="337" r:id="rId22"/>
    <p:sldId id="335" r:id="rId23"/>
    <p:sldId id="333" r:id="rId24"/>
    <p:sldId id="331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9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A47929C-1B76-2BB6-3059-C69E35D14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3071812"/>
            <a:ext cx="80200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CE1FF-14F2-B8BA-6BDA-FAE4C191B6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27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BB795E-8300-27D9-EDE5-2582386C3FCA}"/>
              </a:ext>
            </a:extLst>
          </p:cNvPr>
          <p:cNvSpPr/>
          <p:nvPr/>
        </p:nvSpPr>
        <p:spPr bwMode="white">
          <a:xfrm>
            <a:off x="11004937" y="2290643"/>
            <a:ext cx="228513" cy="21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15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249FF-89D2-A647-09F6-E1636A0CB3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BA6095-B585-051B-EDF3-D7F0C144F717}"/>
              </a:ext>
            </a:extLst>
          </p:cNvPr>
          <p:cNvSpPr/>
          <p:nvPr/>
        </p:nvSpPr>
        <p:spPr bwMode="white">
          <a:xfrm>
            <a:off x="11004937" y="2215789"/>
            <a:ext cx="218992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8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DE41F-E76C-ECB5-D9FC-815D174581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10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5A0E4-3D1D-13C4-B298-274468A2DCF2}"/>
              </a:ext>
            </a:extLst>
          </p:cNvPr>
          <p:cNvSpPr/>
          <p:nvPr/>
        </p:nvSpPr>
        <p:spPr bwMode="white">
          <a:xfrm>
            <a:off x="10985894" y="1319261"/>
            <a:ext cx="238035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3FCE16-A3E5-92A3-EC33-28194775DB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10279"/>
            <a:ext cx="11340000" cy="30940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AEAE5F-88A9-61F5-8859-65452F2539CC}"/>
              </a:ext>
            </a:extLst>
          </p:cNvPr>
          <p:cNvSpPr/>
          <p:nvPr/>
        </p:nvSpPr>
        <p:spPr bwMode="white">
          <a:xfrm>
            <a:off x="10966851" y="4522537"/>
            <a:ext cx="266599" cy="21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76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CD0D3-2CB8-EBF6-DC53-0CB605BC15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54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5F4619-3B18-E517-1ECA-6AF7689FA4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3459430"/>
            <a:ext cx="11340000" cy="264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838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F72A4-B1DE-FCCE-697F-2B44672F28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3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0F7B6-7959-5A5D-3B34-FF902AEE22B7}"/>
              </a:ext>
            </a:extLst>
          </p:cNvPr>
          <p:cNvSpPr/>
          <p:nvPr/>
        </p:nvSpPr>
        <p:spPr bwMode="white">
          <a:xfrm>
            <a:off x="321914" y="1748938"/>
            <a:ext cx="10797279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147EC2-1E0F-C344-A8E3-CB33DECF514C}"/>
              </a:ext>
            </a:extLst>
          </p:cNvPr>
          <p:cNvSpPr/>
          <p:nvPr/>
        </p:nvSpPr>
        <p:spPr bwMode="white">
          <a:xfrm>
            <a:off x="321914" y="2149801"/>
            <a:ext cx="10797279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EB0102-27D9-EA59-ED8F-F5732673516D}"/>
              </a:ext>
            </a:extLst>
          </p:cNvPr>
          <p:cNvSpPr/>
          <p:nvPr/>
        </p:nvSpPr>
        <p:spPr bwMode="white">
          <a:xfrm>
            <a:off x="321914" y="2541118"/>
            <a:ext cx="10797279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D11502-9115-3819-3D2D-6D937EF24EB5}"/>
              </a:ext>
            </a:extLst>
          </p:cNvPr>
          <p:cNvSpPr/>
          <p:nvPr/>
        </p:nvSpPr>
        <p:spPr bwMode="white">
          <a:xfrm>
            <a:off x="321914" y="2941981"/>
            <a:ext cx="10787757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0F5151-98B4-DCDE-E492-2700D2DD84BB}"/>
              </a:ext>
            </a:extLst>
          </p:cNvPr>
          <p:cNvSpPr/>
          <p:nvPr/>
        </p:nvSpPr>
        <p:spPr bwMode="white">
          <a:xfrm>
            <a:off x="321914" y="3333299"/>
            <a:ext cx="10797279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F4769A-72AF-EF97-22CA-822151DD72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02357"/>
            <a:ext cx="11340000" cy="159885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34EBFE-37BB-BB6F-1642-B2CBB83A8327}"/>
              </a:ext>
            </a:extLst>
          </p:cNvPr>
          <p:cNvSpPr/>
          <p:nvPr/>
        </p:nvSpPr>
        <p:spPr bwMode="white">
          <a:xfrm>
            <a:off x="321914" y="3769374"/>
            <a:ext cx="10787757" cy="25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F792FE-2CD4-58F7-A4C2-A9F1DC65E063}"/>
              </a:ext>
            </a:extLst>
          </p:cNvPr>
          <p:cNvSpPr/>
          <p:nvPr/>
        </p:nvSpPr>
        <p:spPr bwMode="white">
          <a:xfrm>
            <a:off x="321914" y="4171480"/>
            <a:ext cx="10797279" cy="24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000726-B139-0738-06F8-5213BE60F7F6}"/>
              </a:ext>
            </a:extLst>
          </p:cNvPr>
          <p:cNvSpPr/>
          <p:nvPr/>
        </p:nvSpPr>
        <p:spPr bwMode="white">
          <a:xfrm>
            <a:off x="321914" y="4573587"/>
            <a:ext cx="10797279" cy="24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899250-E54F-98CE-E7FB-DCFDCFD8EF3B}"/>
              </a:ext>
            </a:extLst>
          </p:cNvPr>
          <p:cNvSpPr/>
          <p:nvPr/>
        </p:nvSpPr>
        <p:spPr bwMode="white">
          <a:xfrm>
            <a:off x="321914" y="4966119"/>
            <a:ext cx="2304181" cy="24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75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15C13-EF23-3D09-7ECA-0691801104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54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C5920-B383-C5A1-0B05-ED81D53D92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8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1C73B-A99E-A251-4174-7E42FA01F7F6}"/>
              </a:ext>
            </a:extLst>
          </p:cNvPr>
          <p:cNvSpPr/>
          <p:nvPr/>
        </p:nvSpPr>
        <p:spPr bwMode="white">
          <a:xfrm>
            <a:off x="750377" y="2186271"/>
            <a:ext cx="10340251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5E36C6-5D32-7005-D923-07F125D4428F}"/>
              </a:ext>
            </a:extLst>
          </p:cNvPr>
          <p:cNvSpPr/>
          <p:nvPr/>
        </p:nvSpPr>
        <p:spPr bwMode="white">
          <a:xfrm>
            <a:off x="750377" y="2595951"/>
            <a:ext cx="10340251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0DCDDB-D3F4-9EB4-A333-305EB9310956}"/>
              </a:ext>
            </a:extLst>
          </p:cNvPr>
          <p:cNvSpPr/>
          <p:nvPr/>
        </p:nvSpPr>
        <p:spPr bwMode="white">
          <a:xfrm>
            <a:off x="769420" y="2996104"/>
            <a:ext cx="10321208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95C588-798D-75D6-1046-2868F883DEDC}"/>
              </a:ext>
            </a:extLst>
          </p:cNvPr>
          <p:cNvSpPr/>
          <p:nvPr/>
        </p:nvSpPr>
        <p:spPr bwMode="white">
          <a:xfrm>
            <a:off x="759899" y="3396256"/>
            <a:ext cx="10321209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0A0BF6-960C-BAC2-01B1-089F6B2574EE}"/>
              </a:ext>
            </a:extLst>
          </p:cNvPr>
          <p:cNvSpPr/>
          <p:nvPr/>
        </p:nvSpPr>
        <p:spPr bwMode="white">
          <a:xfrm>
            <a:off x="769420" y="3805936"/>
            <a:ext cx="6922065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91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8B809-5038-E429-E60D-9F526AF820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994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2E8FC3A-7932-1DE6-2592-636275D472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73947"/>
            <a:ext cx="11340000" cy="2457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0E99E7-4E23-9E33-2EF2-68F841F898D7}"/>
              </a:ext>
            </a:extLst>
          </p:cNvPr>
          <p:cNvSpPr/>
          <p:nvPr/>
        </p:nvSpPr>
        <p:spPr bwMode="white">
          <a:xfrm>
            <a:off x="750377" y="4807413"/>
            <a:ext cx="10340251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B1CA86-2B8C-B74C-05FD-71B3826AC089}"/>
              </a:ext>
            </a:extLst>
          </p:cNvPr>
          <p:cNvSpPr/>
          <p:nvPr/>
        </p:nvSpPr>
        <p:spPr bwMode="white">
          <a:xfrm>
            <a:off x="759899" y="5216995"/>
            <a:ext cx="10321209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338100-106B-7D03-6C8C-8626630A786D}"/>
              </a:ext>
            </a:extLst>
          </p:cNvPr>
          <p:cNvSpPr/>
          <p:nvPr/>
        </p:nvSpPr>
        <p:spPr bwMode="white">
          <a:xfrm>
            <a:off x="759899" y="5617052"/>
            <a:ext cx="10321209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A3A928-63B0-861B-CE2B-14112D4AF99D}"/>
              </a:ext>
            </a:extLst>
          </p:cNvPr>
          <p:cNvSpPr/>
          <p:nvPr/>
        </p:nvSpPr>
        <p:spPr bwMode="white">
          <a:xfrm>
            <a:off x="759899" y="6026635"/>
            <a:ext cx="7579042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2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F9A0F-A7CC-E613-C691-921E924B05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106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FD2DC32-22A2-0F3E-0E42-4339A44A2C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>
            <a:fillRect/>
          </a:stretch>
        </p:blipFill>
        <p:spPr>
          <a:xfrm>
            <a:off x="839416" y="3865065"/>
            <a:ext cx="10776560" cy="270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665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FE5F2-6FE1-4515-A350-79D6C46C9B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027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EBE1C-14A9-5468-1918-997380C5A110}"/>
              </a:ext>
            </a:extLst>
          </p:cNvPr>
          <p:cNvSpPr/>
          <p:nvPr/>
        </p:nvSpPr>
        <p:spPr bwMode="white">
          <a:xfrm>
            <a:off x="750377" y="1760433"/>
            <a:ext cx="10340251" cy="76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4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0672E-8389-2356-6540-FEA374C671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0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3AC257-A2E3-6F56-4CE0-D781544C744F}"/>
              </a:ext>
            </a:extLst>
          </p:cNvPr>
          <p:cNvSpPr/>
          <p:nvPr/>
        </p:nvSpPr>
        <p:spPr bwMode="white">
          <a:xfrm>
            <a:off x="10995415" y="3666072"/>
            <a:ext cx="228513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1BF0FC-3EF1-AA47-7993-2A16EE886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149080"/>
            <a:ext cx="11340000" cy="1820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5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8553B-FD2E-6EDF-0561-E4AF10EC47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5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7CCF27-331C-DC6F-9371-4F2EE2BC3EEF}"/>
              </a:ext>
            </a:extLst>
          </p:cNvPr>
          <p:cNvSpPr/>
          <p:nvPr/>
        </p:nvSpPr>
        <p:spPr bwMode="white">
          <a:xfrm>
            <a:off x="759899" y="3121308"/>
            <a:ext cx="10340251" cy="2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99D4BF-27B6-3207-011C-F2F8B959438D}"/>
              </a:ext>
            </a:extLst>
          </p:cNvPr>
          <p:cNvSpPr/>
          <p:nvPr/>
        </p:nvSpPr>
        <p:spPr bwMode="white">
          <a:xfrm>
            <a:off x="778942" y="3550347"/>
            <a:ext cx="10311686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48E1EA-25B7-78D4-8FF4-17FAE1229453}"/>
              </a:ext>
            </a:extLst>
          </p:cNvPr>
          <p:cNvSpPr/>
          <p:nvPr/>
        </p:nvSpPr>
        <p:spPr bwMode="white">
          <a:xfrm>
            <a:off x="769420" y="3969853"/>
            <a:ext cx="10311687" cy="2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FA579B-B406-09A0-961C-682422131B5D}"/>
              </a:ext>
            </a:extLst>
          </p:cNvPr>
          <p:cNvSpPr/>
          <p:nvPr/>
        </p:nvSpPr>
        <p:spPr bwMode="white">
          <a:xfrm>
            <a:off x="778942" y="4408426"/>
            <a:ext cx="117113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72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FBD20-948C-4A2F-5E76-9B8CB3242C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1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A715287-0FD8-60A7-A92F-314D51AA65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005064"/>
            <a:ext cx="11340000" cy="13027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2FE859-1628-8BFE-C947-6665F685461A}"/>
              </a:ext>
            </a:extLst>
          </p:cNvPr>
          <p:cNvSpPr/>
          <p:nvPr/>
        </p:nvSpPr>
        <p:spPr bwMode="white">
          <a:xfrm>
            <a:off x="1251899" y="4570235"/>
            <a:ext cx="10330730" cy="73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06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F42C8-FD3E-D2E6-1F74-D7FCCB3561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052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4D60415-F3A4-5BE9-B5F7-DBDCCEB201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74522"/>
            <a:ext cx="11340000" cy="1717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2E88F-06BF-1322-30FD-FCAC8F8E73B2}"/>
              </a:ext>
            </a:extLst>
          </p:cNvPr>
          <p:cNvSpPr/>
          <p:nvPr/>
        </p:nvSpPr>
        <p:spPr bwMode="white">
          <a:xfrm>
            <a:off x="750377" y="3599246"/>
            <a:ext cx="10340251" cy="119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1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60AD0-15A8-9D04-4BEA-4DAF019C2C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722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B46F391-0DE7-BB45-D156-96D2E13CBF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21227"/>
            <a:ext cx="11340000" cy="17468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8ACB6E-D9E4-24A7-93E3-8994FF326C21}"/>
              </a:ext>
            </a:extLst>
          </p:cNvPr>
          <p:cNvSpPr/>
          <p:nvPr/>
        </p:nvSpPr>
        <p:spPr bwMode="white">
          <a:xfrm>
            <a:off x="750377" y="3574887"/>
            <a:ext cx="10340251" cy="119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62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798D6-BA43-50D2-4578-619259ABD7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67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1C5C3F4-04D4-2DCC-79E3-8DC500E418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>
            <a:fillRect/>
          </a:stretch>
        </p:blipFill>
        <p:spPr>
          <a:xfrm>
            <a:off x="839416" y="2600788"/>
            <a:ext cx="10776560" cy="29460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286881-9852-510C-8911-E25F58668E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634000"/>
            <a:ext cx="11340000" cy="8734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B72C1D-2F2F-7B89-C72A-AC910F43AAE2}"/>
              </a:ext>
            </a:extLst>
          </p:cNvPr>
          <p:cNvSpPr/>
          <p:nvPr/>
        </p:nvSpPr>
        <p:spPr bwMode="white">
          <a:xfrm>
            <a:off x="7266368" y="5720384"/>
            <a:ext cx="2770730" cy="26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82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F5ED2-DB09-FE18-708F-0C8BB5B401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6794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7118A6-FC97-F4E3-2EC2-1B48E67739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1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7F276C-97D5-CB94-56E3-AC1CE7BDEB92}"/>
              </a:ext>
            </a:extLst>
          </p:cNvPr>
          <p:cNvSpPr/>
          <p:nvPr/>
        </p:nvSpPr>
        <p:spPr bwMode="white">
          <a:xfrm>
            <a:off x="750377" y="1748662"/>
            <a:ext cx="10340251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B6AF47-DCB7-7E98-3194-9DC449DDEF2D}"/>
              </a:ext>
            </a:extLst>
          </p:cNvPr>
          <p:cNvSpPr/>
          <p:nvPr/>
        </p:nvSpPr>
        <p:spPr bwMode="white">
          <a:xfrm>
            <a:off x="769420" y="2158852"/>
            <a:ext cx="10321208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C98FEA-CA31-7A15-E399-41D611CCF8BA}"/>
              </a:ext>
            </a:extLst>
          </p:cNvPr>
          <p:cNvSpPr/>
          <p:nvPr/>
        </p:nvSpPr>
        <p:spPr bwMode="white">
          <a:xfrm>
            <a:off x="759899" y="2578582"/>
            <a:ext cx="10330730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CF565C-041C-69B2-EE68-76680F10C8CB}"/>
              </a:ext>
            </a:extLst>
          </p:cNvPr>
          <p:cNvSpPr/>
          <p:nvPr/>
        </p:nvSpPr>
        <p:spPr bwMode="white">
          <a:xfrm>
            <a:off x="769420" y="2988772"/>
            <a:ext cx="10321208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E0FC49-CC32-3EDF-4EA1-234D548022D2}"/>
              </a:ext>
            </a:extLst>
          </p:cNvPr>
          <p:cNvSpPr/>
          <p:nvPr/>
        </p:nvSpPr>
        <p:spPr bwMode="white">
          <a:xfrm>
            <a:off x="759899" y="3398963"/>
            <a:ext cx="2665994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77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0DEC0-C9CF-4551-75BD-7AAD5FB4B6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685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22417-C7D9-B3C3-82CA-0353096BA8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38895C-D274-6431-B806-382EE235DD39}"/>
              </a:ext>
            </a:extLst>
          </p:cNvPr>
          <p:cNvSpPr/>
          <p:nvPr/>
        </p:nvSpPr>
        <p:spPr bwMode="white">
          <a:xfrm>
            <a:off x="750377" y="2197380"/>
            <a:ext cx="10340251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9A6FD8-D41A-5103-989C-A6B12DCDFF67}"/>
              </a:ext>
            </a:extLst>
          </p:cNvPr>
          <p:cNvSpPr/>
          <p:nvPr/>
        </p:nvSpPr>
        <p:spPr bwMode="white">
          <a:xfrm>
            <a:off x="759899" y="2617269"/>
            <a:ext cx="10330730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410C8F-D27E-DD41-1C21-1086D1228F17}"/>
              </a:ext>
            </a:extLst>
          </p:cNvPr>
          <p:cNvSpPr/>
          <p:nvPr/>
        </p:nvSpPr>
        <p:spPr bwMode="white">
          <a:xfrm>
            <a:off x="759899" y="3027616"/>
            <a:ext cx="10321209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1F5D6B-AD76-AFBD-8A79-A8C0396A69F5}"/>
              </a:ext>
            </a:extLst>
          </p:cNvPr>
          <p:cNvSpPr/>
          <p:nvPr/>
        </p:nvSpPr>
        <p:spPr bwMode="white">
          <a:xfrm>
            <a:off x="759899" y="3437962"/>
            <a:ext cx="10330730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5ACAF6-B5CF-C407-8A6A-71268EA1BC4D}"/>
              </a:ext>
            </a:extLst>
          </p:cNvPr>
          <p:cNvSpPr/>
          <p:nvPr/>
        </p:nvSpPr>
        <p:spPr bwMode="white">
          <a:xfrm>
            <a:off x="759899" y="3848309"/>
            <a:ext cx="10330730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6CD69D-938B-6792-6301-C9B62CC4D6F8}"/>
              </a:ext>
            </a:extLst>
          </p:cNvPr>
          <p:cNvSpPr/>
          <p:nvPr/>
        </p:nvSpPr>
        <p:spPr bwMode="white">
          <a:xfrm>
            <a:off x="759899" y="4268198"/>
            <a:ext cx="10330730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4027AE-5428-DCEF-5654-4B4C93B5D590}"/>
              </a:ext>
            </a:extLst>
          </p:cNvPr>
          <p:cNvSpPr/>
          <p:nvPr/>
        </p:nvSpPr>
        <p:spPr bwMode="white">
          <a:xfrm>
            <a:off x="759899" y="4678545"/>
            <a:ext cx="1180654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89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A926E-912F-6D13-9CA0-64AF0D8675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9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A3A498-DCA0-9927-18FC-077D1E29BA32}"/>
              </a:ext>
            </a:extLst>
          </p:cNvPr>
          <p:cNvSpPr/>
          <p:nvPr/>
        </p:nvSpPr>
        <p:spPr bwMode="white">
          <a:xfrm>
            <a:off x="11004937" y="2748307"/>
            <a:ext cx="238035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3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F2547-F555-5508-8E6A-32E1F5FC32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354BBC-FA18-7C64-07AF-C5712B8942A3}"/>
              </a:ext>
            </a:extLst>
          </p:cNvPr>
          <p:cNvSpPr/>
          <p:nvPr/>
        </p:nvSpPr>
        <p:spPr bwMode="white">
          <a:xfrm>
            <a:off x="11004937" y="2749701"/>
            <a:ext cx="238035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8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7A4B0-BB1D-E45E-60D5-94B5842746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5A4EF-8956-3845-749E-FDE730132059}"/>
              </a:ext>
            </a:extLst>
          </p:cNvPr>
          <p:cNvSpPr/>
          <p:nvPr/>
        </p:nvSpPr>
        <p:spPr bwMode="white">
          <a:xfrm>
            <a:off x="10985894" y="2290577"/>
            <a:ext cx="266599" cy="2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EC6176-D365-0565-0CB7-8B1BA6A67B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3573016"/>
            <a:ext cx="11340000" cy="91785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20AB8D5-2101-6857-7D7F-DE100490AC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80" y="4509120"/>
            <a:ext cx="11340000" cy="920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54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2C3DD-B7AA-EBAE-8EB3-E90EF3676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17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8D9E9C-9945-31D5-9AEC-89781324D349}"/>
              </a:ext>
            </a:extLst>
          </p:cNvPr>
          <p:cNvSpPr/>
          <p:nvPr/>
        </p:nvSpPr>
        <p:spPr bwMode="white">
          <a:xfrm>
            <a:off x="11004937" y="3218487"/>
            <a:ext cx="238035" cy="2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1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CE003A-D4EC-A55E-6C54-1E7475DDF5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09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E75E2-A76C-5F5D-E560-41578874AAB6}"/>
              </a:ext>
            </a:extLst>
          </p:cNvPr>
          <p:cNvSpPr/>
          <p:nvPr/>
        </p:nvSpPr>
        <p:spPr bwMode="white">
          <a:xfrm>
            <a:off x="11004937" y="2282242"/>
            <a:ext cx="228513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43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952FF-5F6C-1CCF-B467-93747BA365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9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AF3F5-692F-1075-1A91-ED6EB994023E}"/>
              </a:ext>
            </a:extLst>
          </p:cNvPr>
          <p:cNvSpPr/>
          <p:nvPr/>
        </p:nvSpPr>
        <p:spPr bwMode="white">
          <a:xfrm>
            <a:off x="11004937" y="2284242"/>
            <a:ext cx="238035" cy="2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7056F-B6B3-2E8E-3776-7945A73A2F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3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484284-7D22-1DED-9C7E-A8EE5FF5C495}"/>
              </a:ext>
            </a:extLst>
          </p:cNvPr>
          <p:cNvSpPr/>
          <p:nvPr/>
        </p:nvSpPr>
        <p:spPr bwMode="white">
          <a:xfrm>
            <a:off x="11014458" y="2292748"/>
            <a:ext cx="218992" cy="2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24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2025-06-21T16:08:49Z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