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1" r:id="rId3"/>
    <p:sldId id="340" r:id="rId4"/>
    <p:sldId id="339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3" autoAdjust="0"/>
    <p:restoredTop sz="94660"/>
  </p:normalViewPr>
  <p:slideViewPr>
    <p:cSldViewPr showGuides="1">
      <p:cViewPr varScale="1">
        <p:scale>
          <a:sx n="76" d="100"/>
          <a:sy n="76" d="100"/>
        </p:scale>
        <p:origin x="278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0B6263-F53F-0527-6C71-C96DBF2F5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781300"/>
            <a:ext cx="46291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739A8-7782-4883-77AF-C9B653E6E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20D5C-14DA-6B9B-99CF-3730C8EB9986}"/>
              </a:ext>
            </a:extLst>
          </p:cNvPr>
          <p:cNvSpPr/>
          <p:nvPr/>
        </p:nvSpPr>
        <p:spPr bwMode="white">
          <a:xfrm>
            <a:off x="11081108" y="2863069"/>
            <a:ext cx="247556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5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19E60-31BB-8E70-0A04-C35DF8950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97532-6E91-7535-78C5-CB8C78099BC5}"/>
              </a:ext>
            </a:extLst>
          </p:cNvPr>
          <p:cNvSpPr/>
          <p:nvPr/>
        </p:nvSpPr>
        <p:spPr bwMode="white">
          <a:xfrm>
            <a:off x="11090629" y="1785968"/>
            <a:ext cx="218992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018FF3-E9FD-BB86-B046-BB35B116C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00402"/>
            <a:ext cx="11340000" cy="29369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3255A-1544-9266-1AC8-A6524D16D3F7}"/>
              </a:ext>
            </a:extLst>
          </p:cNvPr>
          <p:cNvSpPr/>
          <p:nvPr/>
        </p:nvSpPr>
        <p:spPr bwMode="white">
          <a:xfrm>
            <a:off x="11081108" y="4244679"/>
            <a:ext cx="247556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7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D3925-410A-E2B6-642F-CCF1801D8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E2C28-DB6E-41E7-FD67-81770F9A7082}"/>
              </a:ext>
            </a:extLst>
          </p:cNvPr>
          <p:cNvSpPr/>
          <p:nvPr/>
        </p:nvSpPr>
        <p:spPr bwMode="white">
          <a:xfrm>
            <a:off x="11090629" y="2369336"/>
            <a:ext cx="228513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2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DD665-E394-C783-8CC7-793A75E39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74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454D13-25A6-65D1-85E7-94E5DB1E8D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30403"/>
            <a:ext cx="11340000" cy="1903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2CC05-B033-CE8F-FA4F-2248FF030DFF}"/>
              </a:ext>
            </a:extLst>
          </p:cNvPr>
          <p:cNvSpPr/>
          <p:nvPr/>
        </p:nvSpPr>
        <p:spPr bwMode="white">
          <a:xfrm>
            <a:off x="1013769" y="4859168"/>
            <a:ext cx="10818231" cy="77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E3C52-FFA7-C2B6-7A70-6C0DC3EF0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8EB85-3258-D06B-7F4D-E7264C59494E}"/>
              </a:ext>
            </a:extLst>
          </p:cNvPr>
          <p:cNvSpPr/>
          <p:nvPr/>
        </p:nvSpPr>
        <p:spPr bwMode="white">
          <a:xfrm>
            <a:off x="721813" y="2309590"/>
            <a:ext cx="10587808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609F5-44A7-726F-4230-C078FD75621D}"/>
              </a:ext>
            </a:extLst>
          </p:cNvPr>
          <p:cNvSpPr/>
          <p:nvPr/>
        </p:nvSpPr>
        <p:spPr bwMode="white">
          <a:xfrm>
            <a:off x="740856" y="2766681"/>
            <a:ext cx="10587808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D1C297-8E5A-8E22-50DA-098186DD25F5}"/>
              </a:ext>
            </a:extLst>
          </p:cNvPr>
          <p:cNvSpPr/>
          <p:nvPr/>
        </p:nvSpPr>
        <p:spPr bwMode="white">
          <a:xfrm>
            <a:off x="750377" y="3223771"/>
            <a:ext cx="10578287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2C9B25-B6CF-E93F-13A2-77575B9827D2}"/>
              </a:ext>
            </a:extLst>
          </p:cNvPr>
          <p:cNvSpPr/>
          <p:nvPr/>
        </p:nvSpPr>
        <p:spPr bwMode="white">
          <a:xfrm>
            <a:off x="731335" y="3680862"/>
            <a:ext cx="3046851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3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89E8B-F6AE-9078-370A-19EF2F5BD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53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43799A8-5888-F1EE-D4FB-C3A2A1C54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26404"/>
            <a:ext cx="546772" cy="115212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CC1625B-8903-15B5-2F0B-DBD9F77FAB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4966"/>
          <a:stretch>
            <a:fillRect/>
          </a:stretch>
        </p:blipFill>
        <p:spPr>
          <a:xfrm>
            <a:off x="288296" y="2204864"/>
            <a:ext cx="407408" cy="450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678B1-A71A-1FDD-D9DF-8F64F9118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3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EC3D0F1-25D0-6C4B-64B3-491FA0BFC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29893"/>
            <a:ext cx="546772" cy="11521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1E82A2D-6083-1F95-7E0D-A966915D974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4966"/>
          <a:stretch>
            <a:fillRect/>
          </a:stretch>
        </p:blipFill>
        <p:spPr>
          <a:xfrm>
            <a:off x="288296" y="1340768"/>
            <a:ext cx="407408" cy="450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32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F60B0-4D83-9FCC-26BE-0208F59E59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6"/>
          <a:stretch>
            <a:fillRect/>
          </a:stretch>
        </p:blipFill>
        <p:spPr>
          <a:xfrm>
            <a:off x="1415480" y="1031885"/>
            <a:ext cx="10350520" cy="23251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E65383-C8C3-2BEF-96BE-E1EEC8E5AA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22" y="3356992"/>
            <a:ext cx="11340000" cy="187640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7449BB7-0876-348D-E750-BB6672FE94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0744" r="63063"/>
          <a:stretch>
            <a:fillRect/>
          </a:stretch>
        </p:blipFill>
        <p:spPr>
          <a:xfrm>
            <a:off x="440064" y="2132856"/>
            <a:ext cx="334158" cy="17683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A05801A-DAFB-BC92-EB74-43588B18E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581128"/>
            <a:ext cx="594827" cy="124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53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09387-A293-C15D-1012-074A2ECC0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1343472" y="1844824"/>
            <a:ext cx="10657184" cy="18573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F10C0F-D5FE-63B6-A626-2ACCFFB83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1" r="19139"/>
          <a:stretch>
            <a:fillRect/>
          </a:stretch>
        </p:blipFill>
        <p:spPr>
          <a:xfrm>
            <a:off x="2038912" y="3702190"/>
            <a:ext cx="9169656" cy="23189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62FE7C-B440-CFC6-E5B7-5297E6177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873" y="1528520"/>
            <a:ext cx="594827" cy="12449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5F6E7EB-21D4-D42E-CB09-4E6FE2EDD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293" y="1528520"/>
            <a:ext cx="448531" cy="456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3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10B08-6A38-3746-8950-139D690F9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6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D6171-CF73-ECAC-A071-955D11C54F2A}"/>
              </a:ext>
            </a:extLst>
          </p:cNvPr>
          <p:cNvSpPr/>
          <p:nvPr/>
        </p:nvSpPr>
        <p:spPr bwMode="white">
          <a:xfrm>
            <a:off x="11100151" y="3090913"/>
            <a:ext cx="228513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A18CF-1704-A88E-A43F-3375C4D99D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9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A0203-7210-88CC-5975-DB80CFCD4826}"/>
              </a:ext>
            </a:extLst>
          </p:cNvPr>
          <p:cNvSpPr/>
          <p:nvPr/>
        </p:nvSpPr>
        <p:spPr bwMode="white">
          <a:xfrm>
            <a:off x="11090629" y="2368048"/>
            <a:ext cx="218992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2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41B28-2C4F-400D-761B-94D958BB61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1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C0F1D-74C6-CA28-9DF1-0D7629ADB34D}"/>
              </a:ext>
            </a:extLst>
          </p:cNvPr>
          <p:cNvSpPr/>
          <p:nvPr/>
        </p:nvSpPr>
        <p:spPr bwMode="white">
          <a:xfrm>
            <a:off x="11109672" y="3473676"/>
            <a:ext cx="199949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4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4A78A-9B27-B356-DDFA-AA09265EF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6681F-82D2-30C7-1F1F-80F0690B7ECD}"/>
              </a:ext>
            </a:extLst>
          </p:cNvPr>
          <p:cNvSpPr/>
          <p:nvPr/>
        </p:nvSpPr>
        <p:spPr bwMode="white">
          <a:xfrm>
            <a:off x="11081108" y="2844640"/>
            <a:ext cx="247556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9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