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3" r:id="rId3"/>
    <p:sldId id="341" r:id="rId4"/>
    <p:sldId id="340" r:id="rId5"/>
    <p:sldId id="339" r:id="rId6"/>
    <p:sldId id="337" r:id="rId7"/>
    <p:sldId id="335" r:id="rId8"/>
    <p:sldId id="334" r:id="rId9"/>
    <p:sldId id="333" r:id="rId10"/>
    <p:sldId id="332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05" autoAdjust="0"/>
    <p:restoredTop sz="94660"/>
  </p:normalViewPr>
  <p:slideViewPr>
    <p:cSldViewPr showGuides="1">
      <p:cViewPr varScale="1">
        <p:scale>
          <a:sx n="76" d="100"/>
          <a:sy n="76" d="100"/>
        </p:scale>
        <p:origin x="154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3245412-1FD9-54B4-6FDA-6426646A8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2781300"/>
            <a:ext cx="461010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9FA19-CFB7-9AEB-81E6-E2693F18AC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5C1E3C-0C8A-5740-774B-B662529BF15A}"/>
              </a:ext>
            </a:extLst>
          </p:cNvPr>
          <p:cNvSpPr/>
          <p:nvPr/>
        </p:nvSpPr>
        <p:spPr bwMode="white">
          <a:xfrm>
            <a:off x="11081108" y="2350331"/>
            <a:ext cx="247556" cy="2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6445C47-B6AB-A2D7-A1C6-C2FB69E613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32484"/>
            <a:ext cx="11340000" cy="88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3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C279C-40E3-9C9B-AEA4-3843AB9DE6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7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B52E21-09A2-A25F-1664-6B02BE3C7327}"/>
              </a:ext>
            </a:extLst>
          </p:cNvPr>
          <p:cNvSpPr/>
          <p:nvPr/>
        </p:nvSpPr>
        <p:spPr bwMode="white">
          <a:xfrm>
            <a:off x="11081108" y="1414882"/>
            <a:ext cx="247556" cy="2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22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8D60A-C6AF-9728-B6FC-DF5D334D36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8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7EE2D-F4BA-7A46-AE85-66F53866C7FD}"/>
              </a:ext>
            </a:extLst>
          </p:cNvPr>
          <p:cNvSpPr/>
          <p:nvPr/>
        </p:nvSpPr>
        <p:spPr bwMode="white">
          <a:xfrm>
            <a:off x="11090629" y="1835256"/>
            <a:ext cx="228513" cy="2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05702DF-7643-F4BC-2E27-088AEB099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99074"/>
            <a:ext cx="11340000" cy="28553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5AC74-412C-9F34-D9E8-87259B1ADCE6}"/>
              </a:ext>
            </a:extLst>
          </p:cNvPr>
          <p:cNvSpPr/>
          <p:nvPr/>
        </p:nvSpPr>
        <p:spPr bwMode="white">
          <a:xfrm>
            <a:off x="11081108" y="4706852"/>
            <a:ext cx="247556" cy="2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14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9BB26-A7F1-E181-B5F2-0B31D69463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0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2739C-DCF8-E642-D64D-9FE28AE3E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8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D0FD9C-7BE0-87CE-8676-6B01B0D95AF3}"/>
              </a:ext>
            </a:extLst>
          </p:cNvPr>
          <p:cNvSpPr/>
          <p:nvPr/>
        </p:nvSpPr>
        <p:spPr bwMode="white">
          <a:xfrm>
            <a:off x="750377" y="1855849"/>
            <a:ext cx="4217984" cy="2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C575749-E95F-7FE6-CEE7-4864E3314F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27633"/>
            <a:ext cx="11340000" cy="22027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7F90DB-23CB-3791-D639-BB53B4333BC8}"/>
              </a:ext>
            </a:extLst>
          </p:cNvPr>
          <p:cNvSpPr/>
          <p:nvPr/>
        </p:nvSpPr>
        <p:spPr bwMode="white">
          <a:xfrm>
            <a:off x="721813" y="2909307"/>
            <a:ext cx="6207959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C284CB-58CF-F832-FAAA-A8229C4357A1}"/>
              </a:ext>
            </a:extLst>
          </p:cNvPr>
          <p:cNvSpPr/>
          <p:nvPr/>
        </p:nvSpPr>
        <p:spPr bwMode="white">
          <a:xfrm>
            <a:off x="721813" y="3347946"/>
            <a:ext cx="3713350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D28E9B-36F8-2D29-86A2-774FBF76ABB3}"/>
              </a:ext>
            </a:extLst>
          </p:cNvPr>
          <p:cNvSpPr/>
          <p:nvPr/>
        </p:nvSpPr>
        <p:spPr bwMode="white">
          <a:xfrm>
            <a:off x="721813" y="3796122"/>
            <a:ext cx="501778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1644BD-74CE-4340-F264-21EDA449DED2}"/>
              </a:ext>
            </a:extLst>
          </p:cNvPr>
          <p:cNvSpPr/>
          <p:nvPr/>
        </p:nvSpPr>
        <p:spPr bwMode="white">
          <a:xfrm>
            <a:off x="721813" y="4234761"/>
            <a:ext cx="10425945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74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31E3C-0691-337B-17CE-6EB09B1639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41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8F1CE5-3C26-2C87-FF47-06427C368C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528100"/>
            <a:ext cx="11340000" cy="20259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946F6BC-392D-6CC6-2D31-2D8EB427A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445224"/>
            <a:ext cx="534917" cy="124814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9C400DB-ABE7-E1C6-87C4-67FE6A8F85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662" y="5274894"/>
            <a:ext cx="292038" cy="141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171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94622-AEAB-3558-1A21-EA1A8B6B8A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784"/>
            <a:ext cx="11340000" cy="297776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3023607-90DF-C9E6-3903-E0418D533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50255"/>
            <a:ext cx="534917" cy="12481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F4CAAEC-20CA-37C0-FF8D-19EBAE65E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81" y="3535419"/>
            <a:ext cx="292038" cy="141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142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43D92-5209-EFBF-5D41-224BCC3C0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800"/>
            <a:ext cx="11340000" cy="19715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5646880-C70D-9A40-B218-0E76E07E2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99" y="1624111"/>
            <a:ext cx="292038" cy="141847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899F357-F009-9E1A-4112-43A6F20EC2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110"/>
          <a:stretch>
            <a:fillRect/>
          </a:stretch>
        </p:blipFill>
        <p:spPr>
          <a:xfrm>
            <a:off x="695400" y="3604408"/>
            <a:ext cx="1008112" cy="248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56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113A0-9F15-62A2-A44A-2189D77DFD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24882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D126CBB-1FB2-3D4A-DB98-CD3B2D0160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70"/>
          <a:stretch>
            <a:fillRect/>
          </a:stretch>
        </p:blipFill>
        <p:spPr>
          <a:xfrm>
            <a:off x="1812784" y="3901049"/>
            <a:ext cx="6875504" cy="24610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E911EBD-2207-E458-B0E7-47C85E3B08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862" y="1412776"/>
            <a:ext cx="292038" cy="141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49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12575-85C2-2408-4878-C63AAD19D6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407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79C399-91CB-3A98-6FF2-D340BE495280}"/>
              </a:ext>
            </a:extLst>
          </p:cNvPr>
          <p:cNvSpPr/>
          <p:nvPr/>
        </p:nvSpPr>
        <p:spPr bwMode="white">
          <a:xfrm>
            <a:off x="11100151" y="2609019"/>
            <a:ext cx="218992" cy="21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26EC61-0115-5EE9-2621-DDAF29B0A8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38842"/>
            <a:ext cx="11340000" cy="243932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110D96-8574-8F67-C961-1152CDC35263}"/>
              </a:ext>
            </a:extLst>
          </p:cNvPr>
          <p:cNvSpPr/>
          <p:nvPr/>
        </p:nvSpPr>
        <p:spPr bwMode="white">
          <a:xfrm>
            <a:off x="11090629" y="5172746"/>
            <a:ext cx="218992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16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67EC0-A7E0-3206-9DBC-FF80407D77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F8C8E1-ED7F-E4E7-3FCA-55D17AA13CA2}"/>
              </a:ext>
            </a:extLst>
          </p:cNvPr>
          <p:cNvSpPr/>
          <p:nvPr/>
        </p:nvSpPr>
        <p:spPr bwMode="white">
          <a:xfrm>
            <a:off x="11100151" y="2348925"/>
            <a:ext cx="218992" cy="2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21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BC562-344B-85CF-0CF0-86CF73091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38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24D60-CD71-257C-751D-C303F4D3E448}"/>
              </a:ext>
            </a:extLst>
          </p:cNvPr>
          <p:cNvSpPr/>
          <p:nvPr/>
        </p:nvSpPr>
        <p:spPr bwMode="white">
          <a:xfrm>
            <a:off x="11081108" y="1873035"/>
            <a:ext cx="247556" cy="2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30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7ECF6-2D09-6AC0-7E93-1261A19CD4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1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8C90B3-7555-9AD3-05FF-C4E1A1EBCD8C}"/>
              </a:ext>
            </a:extLst>
          </p:cNvPr>
          <p:cNvSpPr/>
          <p:nvPr/>
        </p:nvSpPr>
        <p:spPr bwMode="white">
          <a:xfrm>
            <a:off x="11081108" y="2357544"/>
            <a:ext cx="247556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5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2025-06-22T20:33:40Z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