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61" r:id="rId3"/>
    <p:sldId id="360" r:id="rId4"/>
    <p:sldId id="359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3" r:id="rId18"/>
    <p:sldId id="342" r:id="rId19"/>
    <p:sldId id="340" r:id="rId20"/>
    <p:sldId id="338" r:id="rId21"/>
    <p:sldId id="337" r:id="rId22"/>
    <p:sldId id="335" r:id="rId23"/>
    <p:sldId id="334" r:id="rId24"/>
    <p:sldId id="333" r:id="rId25"/>
    <p:sldId id="332" r:id="rId26"/>
    <p:sldId id="331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97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A7BB215-F0C2-EE20-CD1C-7326B8043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3100387"/>
            <a:ext cx="932497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5C6D9-B4E6-CB6E-2713-13358BB6D0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8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6C689B-E9F6-F78E-E0FF-8927A64FF0D4}"/>
              </a:ext>
            </a:extLst>
          </p:cNvPr>
          <p:cNvSpPr/>
          <p:nvPr/>
        </p:nvSpPr>
        <p:spPr bwMode="white">
          <a:xfrm>
            <a:off x="11004937" y="2359696"/>
            <a:ext cx="228513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15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6AAD9-7509-1E61-CED5-9E4FA6306E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03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6B32F-AB18-50BD-45DB-2FBD7794E5E3}"/>
              </a:ext>
            </a:extLst>
          </p:cNvPr>
          <p:cNvSpPr/>
          <p:nvPr/>
        </p:nvSpPr>
        <p:spPr bwMode="white">
          <a:xfrm>
            <a:off x="10985894" y="1367255"/>
            <a:ext cx="238035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50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4E4CC-8F82-FFA5-98E2-AC529253B5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7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4B69EC-8090-9916-B063-68B11DF9E625}"/>
              </a:ext>
            </a:extLst>
          </p:cNvPr>
          <p:cNvSpPr/>
          <p:nvPr/>
        </p:nvSpPr>
        <p:spPr bwMode="white">
          <a:xfrm>
            <a:off x="10985894" y="2357822"/>
            <a:ext cx="238035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7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B4A13-358E-02C8-410F-E7F0F0F487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70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398B0-0C1F-A1F5-402A-D27ADD6FFB07}"/>
              </a:ext>
            </a:extLst>
          </p:cNvPr>
          <p:cNvSpPr/>
          <p:nvPr/>
        </p:nvSpPr>
        <p:spPr bwMode="white">
          <a:xfrm>
            <a:off x="10985894" y="2388826"/>
            <a:ext cx="238035" cy="2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74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0AB07-1A42-4197-390C-F381F6B22B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973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28C27-8CAE-E94F-E419-C2246266A8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7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83B3FD-E0F2-DED1-0553-261C1D787CFF}"/>
              </a:ext>
            </a:extLst>
          </p:cNvPr>
          <p:cNvSpPr/>
          <p:nvPr/>
        </p:nvSpPr>
        <p:spPr bwMode="white">
          <a:xfrm>
            <a:off x="321914" y="1852922"/>
            <a:ext cx="10797279" cy="2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0017CE-6B92-608F-6C96-DA9E4F2D0044}"/>
              </a:ext>
            </a:extLst>
          </p:cNvPr>
          <p:cNvSpPr/>
          <p:nvPr/>
        </p:nvSpPr>
        <p:spPr bwMode="white">
          <a:xfrm>
            <a:off x="321914" y="2348436"/>
            <a:ext cx="10797279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416661-4195-1733-0696-9512AA8EB763}"/>
              </a:ext>
            </a:extLst>
          </p:cNvPr>
          <p:cNvSpPr/>
          <p:nvPr/>
        </p:nvSpPr>
        <p:spPr bwMode="white">
          <a:xfrm>
            <a:off x="321914" y="2853480"/>
            <a:ext cx="10797279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7C58CB-61F1-A34B-CDBA-3970F2BFBB0E}"/>
              </a:ext>
            </a:extLst>
          </p:cNvPr>
          <p:cNvSpPr/>
          <p:nvPr/>
        </p:nvSpPr>
        <p:spPr bwMode="white">
          <a:xfrm>
            <a:off x="321914" y="3348995"/>
            <a:ext cx="2427959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34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902450-1414-3C0C-D6EB-CC29504E4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44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408E563-953A-DE7D-4D63-1CFAB120F5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2" y="3227596"/>
            <a:ext cx="10560536" cy="20983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943838-A0E1-FD1D-ED21-5E03186654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2" y="5171811"/>
            <a:ext cx="10560536" cy="161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3047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8E090-4B2A-B086-182A-503C2D22AD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53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EB702-D770-8BFF-3770-9F6E586F6894}"/>
              </a:ext>
            </a:extLst>
          </p:cNvPr>
          <p:cNvSpPr/>
          <p:nvPr/>
        </p:nvSpPr>
        <p:spPr bwMode="white">
          <a:xfrm>
            <a:off x="750377" y="1826642"/>
            <a:ext cx="10330730" cy="126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90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F3E55-0612-C8D6-C59B-9DAC9901E4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934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46B8026-8FF9-17F4-D56C-1AF4214BE1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91120"/>
            <a:ext cx="11340000" cy="1880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635DDF-2B86-1708-670B-F4BA48DAE8C8}"/>
              </a:ext>
            </a:extLst>
          </p:cNvPr>
          <p:cNvSpPr/>
          <p:nvPr/>
        </p:nvSpPr>
        <p:spPr bwMode="white">
          <a:xfrm>
            <a:off x="750377" y="3801923"/>
            <a:ext cx="10349773" cy="126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91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D0AA0-BC8E-48B0-EF4B-562B0D6300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78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0012001-21EF-61CD-1A0E-4679520ABC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3666208"/>
            <a:ext cx="11340000" cy="198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95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36192-0BF4-3AD2-BA22-07912BCFDC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8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D9FD6-490A-95EC-726C-CC76314F5C38}"/>
              </a:ext>
            </a:extLst>
          </p:cNvPr>
          <p:cNvSpPr/>
          <p:nvPr/>
        </p:nvSpPr>
        <p:spPr bwMode="white">
          <a:xfrm>
            <a:off x="10995415" y="2836608"/>
            <a:ext cx="228513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5FA6E-622D-F7DA-C573-0B8FE46262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01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7B41AB-FFC8-3F61-F06E-C4F06064B4D4}"/>
              </a:ext>
            </a:extLst>
          </p:cNvPr>
          <p:cNvSpPr/>
          <p:nvPr/>
        </p:nvSpPr>
        <p:spPr bwMode="white">
          <a:xfrm>
            <a:off x="750377" y="2293589"/>
            <a:ext cx="10321208" cy="126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C83B09-F887-643D-1B1B-8CF0E7C9EC72}"/>
              </a:ext>
            </a:extLst>
          </p:cNvPr>
          <p:cNvSpPr/>
          <p:nvPr/>
        </p:nvSpPr>
        <p:spPr bwMode="white">
          <a:xfrm>
            <a:off x="8688288" y="3153081"/>
            <a:ext cx="2402340" cy="60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83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8F3F71-E3A2-DE75-12BF-A23FEC61E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326CB4-6093-29AF-CDD1-FD0312B085F1}"/>
              </a:ext>
            </a:extLst>
          </p:cNvPr>
          <p:cNvSpPr/>
          <p:nvPr/>
        </p:nvSpPr>
        <p:spPr bwMode="white">
          <a:xfrm>
            <a:off x="778942" y="3284741"/>
            <a:ext cx="7874206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207064-0187-21F7-87BE-16E722447460}"/>
              </a:ext>
            </a:extLst>
          </p:cNvPr>
          <p:cNvSpPr/>
          <p:nvPr/>
        </p:nvSpPr>
        <p:spPr bwMode="white">
          <a:xfrm>
            <a:off x="783702" y="3723690"/>
            <a:ext cx="7864685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61E3E48-985C-9745-96CD-CB84825C62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28" y="4119484"/>
            <a:ext cx="11340000" cy="18297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9187FA-6D2A-18F0-3E5F-F48F9148F57D}"/>
              </a:ext>
            </a:extLst>
          </p:cNvPr>
          <p:cNvSpPr/>
          <p:nvPr/>
        </p:nvSpPr>
        <p:spPr bwMode="white">
          <a:xfrm>
            <a:off x="778942" y="4214785"/>
            <a:ext cx="10349773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17F773-708C-AE01-F9E8-7526CE55544B}"/>
              </a:ext>
            </a:extLst>
          </p:cNvPr>
          <p:cNvSpPr/>
          <p:nvPr/>
        </p:nvSpPr>
        <p:spPr bwMode="white">
          <a:xfrm>
            <a:off x="778942" y="4672234"/>
            <a:ext cx="10340251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A16137-B855-9427-976B-D8A20D062456}"/>
              </a:ext>
            </a:extLst>
          </p:cNvPr>
          <p:cNvSpPr/>
          <p:nvPr/>
        </p:nvSpPr>
        <p:spPr bwMode="white">
          <a:xfrm>
            <a:off x="778942" y="5139214"/>
            <a:ext cx="10330730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0B789E-1769-441D-66FD-D23AF1F50A3B}"/>
              </a:ext>
            </a:extLst>
          </p:cNvPr>
          <p:cNvSpPr/>
          <p:nvPr/>
        </p:nvSpPr>
        <p:spPr bwMode="white">
          <a:xfrm>
            <a:off x="778942" y="5596663"/>
            <a:ext cx="7083929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981DA93-1BE0-0ABD-7E65-BD30F99DC5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8639" y="832768"/>
            <a:ext cx="2361033" cy="336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9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71D5B-39A9-CDF9-2C81-8DEAEE3454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57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56577E-C74D-3620-341E-6E6125EDA0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56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49D6A1-DF16-FFE1-33D2-FEFB22A081A6}"/>
              </a:ext>
            </a:extLst>
          </p:cNvPr>
          <p:cNvSpPr/>
          <p:nvPr/>
        </p:nvSpPr>
        <p:spPr bwMode="white">
          <a:xfrm>
            <a:off x="750377" y="1865803"/>
            <a:ext cx="10340251" cy="8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19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EB078-6112-D5DD-C219-5B0A4661D2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114587-0F2A-ADBA-CB77-FF784FF70319}"/>
              </a:ext>
            </a:extLst>
          </p:cNvPr>
          <p:cNvSpPr/>
          <p:nvPr/>
        </p:nvSpPr>
        <p:spPr bwMode="white">
          <a:xfrm>
            <a:off x="778942" y="3834071"/>
            <a:ext cx="10330730" cy="80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1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A0490-FBEB-7624-8F75-C4B5673734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53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4D7977-01EE-DF0A-4D26-28B6012F0D13}"/>
              </a:ext>
            </a:extLst>
          </p:cNvPr>
          <p:cNvSpPr/>
          <p:nvPr/>
        </p:nvSpPr>
        <p:spPr bwMode="white">
          <a:xfrm>
            <a:off x="759899" y="2304932"/>
            <a:ext cx="10330730" cy="78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3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4372C-DD10-2F17-CD19-59D0849304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49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A12AD0D-2E66-3CD6-308F-CC763072FE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96" y="3789040"/>
            <a:ext cx="11340000" cy="94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94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0FFCB-6CFD-91B0-570A-D1BAD8E1F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6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5FEEAC-7A52-2DC2-2B9A-12DD9F92A8B3}"/>
              </a:ext>
            </a:extLst>
          </p:cNvPr>
          <p:cNvSpPr/>
          <p:nvPr/>
        </p:nvSpPr>
        <p:spPr bwMode="white">
          <a:xfrm>
            <a:off x="750377" y="2367495"/>
            <a:ext cx="10340251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404B5F-D6D5-56BD-4E42-88A204EFE82D}"/>
              </a:ext>
            </a:extLst>
          </p:cNvPr>
          <p:cNvSpPr/>
          <p:nvPr/>
        </p:nvSpPr>
        <p:spPr bwMode="white">
          <a:xfrm>
            <a:off x="759899" y="2824893"/>
            <a:ext cx="10321209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98AF5B-C28C-F228-3F54-63469F46AEC6}"/>
              </a:ext>
            </a:extLst>
          </p:cNvPr>
          <p:cNvSpPr/>
          <p:nvPr/>
        </p:nvSpPr>
        <p:spPr bwMode="white">
          <a:xfrm>
            <a:off x="759899" y="3291820"/>
            <a:ext cx="10330730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2B824A-2A69-CAA9-707A-0028AA9E8675}"/>
              </a:ext>
            </a:extLst>
          </p:cNvPr>
          <p:cNvSpPr/>
          <p:nvPr/>
        </p:nvSpPr>
        <p:spPr bwMode="white">
          <a:xfrm>
            <a:off x="750377" y="3768276"/>
            <a:ext cx="10340251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10D108-30DC-BAF9-3158-C799D0835168}"/>
              </a:ext>
            </a:extLst>
          </p:cNvPr>
          <p:cNvSpPr/>
          <p:nvPr/>
        </p:nvSpPr>
        <p:spPr bwMode="white">
          <a:xfrm>
            <a:off x="759899" y="4235203"/>
            <a:ext cx="914055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96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FDE12-CFD4-579D-B7B7-4C5F9241E1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0735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D1930-BCA9-7EEC-CB4A-6C01694A2A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6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80448-6D2D-D49C-7333-874B7D5575A1}"/>
              </a:ext>
            </a:extLst>
          </p:cNvPr>
          <p:cNvSpPr/>
          <p:nvPr/>
        </p:nvSpPr>
        <p:spPr bwMode="white">
          <a:xfrm>
            <a:off x="750377" y="2357965"/>
            <a:ext cx="10340251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E6D743-13FC-EAE7-6F8A-8848996AC041}"/>
              </a:ext>
            </a:extLst>
          </p:cNvPr>
          <p:cNvSpPr/>
          <p:nvPr/>
        </p:nvSpPr>
        <p:spPr bwMode="white">
          <a:xfrm>
            <a:off x="759899" y="2824893"/>
            <a:ext cx="10330730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987274-CC2B-7252-79E2-E8EBF3F8D063}"/>
              </a:ext>
            </a:extLst>
          </p:cNvPr>
          <p:cNvSpPr/>
          <p:nvPr/>
        </p:nvSpPr>
        <p:spPr bwMode="white">
          <a:xfrm>
            <a:off x="759899" y="3291820"/>
            <a:ext cx="10330730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CF7401-BEB0-0161-B3B2-2F0E9AA8B536}"/>
              </a:ext>
            </a:extLst>
          </p:cNvPr>
          <p:cNvSpPr/>
          <p:nvPr/>
        </p:nvSpPr>
        <p:spPr bwMode="white">
          <a:xfrm>
            <a:off x="750377" y="3758747"/>
            <a:ext cx="10340251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A43C68-92BC-B6C9-0562-C3A5DE8B509C}"/>
              </a:ext>
            </a:extLst>
          </p:cNvPr>
          <p:cNvSpPr/>
          <p:nvPr/>
        </p:nvSpPr>
        <p:spPr bwMode="white">
          <a:xfrm>
            <a:off x="778942" y="4235203"/>
            <a:ext cx="2389874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9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206F8-950F-CA83-26A0-3B55E43968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19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03C4C6-F278-4C45-DE24-247BE00678F2}"/>
              </a:ext>
            </a:extLst>
          </p:cNvPr>
          <p:cNvSpPr/>
          <p:nvPr/>
        </p:nvSpPr>
        <p:spPr bwMode="white">
          <a:xfrm>
            <a:off x="11004937" y="1852480"/>
            <a:ext cx="228513" cy="22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6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AF259-3DCC-C4C5-F299-8027522425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7414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724AC-EAF2-A709-6993-F6D2592F29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6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0A225-7DD2-ABD1-C0A9-4B41869F4041}"/>
              </a:ext>
            </a:extLst>
          </p:cNvPr>
          <p:cNvSpPr/>
          <p:nvPr/>
        </p:nvSpPr>
        <p:spPr bwMode="white">
          <a:xfrm>
            <a:off x="750377" y="2348436"/>
            <a:ext cx="10340251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D96196-C4C8-330F-ABA0-2575E8486987}"/>
              </a:ext>
            </a:extLst>
          </p:cNvPr>
          <p:cNvSpPr/>
          <p:nvPr/>
        </p:nvSpPr>
        <p:spPr bwMode="white">
          <a:xfrm>
            <a:off x="759899" y="2815364"/>
            <a:ext cx="10330730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CEF99D-F5D1-9AF5-1CAC-5042EA4336FB}"/>
              </a:ext>
            </a:extLst>
          </p:cNvPr>
          <p:cNvSpPr/>
          <p:nvPr/>
        </p:nvSpPr>
        <p:spPr bwMode="white">
          <a:xfrm>
            <a:off x="769420" y="3282291"/>
            <a:ext cx="10311687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2F492E-46D3-2157-BD47-329585FE4A8B}"/>
              </a:ext>
            </a:extLst>
          </p:cNvPr>
          <p:cNvSpPr/>
          <p:nvPr/>
        </p:nvSpPr>
        <p:spPr bwMode="white">
          <a:xfrm>
            <a:off x="750377" y="3749218"/>
            <a:ext cx="10321208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4C2A00-A12C-4291-BDAD-502E734B8C36}"/>
              </a:ext>
            </a:extLst>
          </p:cNvPr>
          <p:cNvSpPr/>
          <p:nvPr/>
        </p:nvSpPr>
        <p:spPr bwMode="white">
          <a:xfrm>
            <a:off x="759899" y="4216145"/>
            <a:ext cx="7188665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52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84767-3993-5F14-5FB0-56DBEB52E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9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9106D2-3002-D1AE-1295-4AE93E9C45F9}"/>
              </a:ext>
            </a:extLst>
          </p:cNvPr>
          <p:cNvSpPr/>
          <p:nvPr/>
        </p:nvSpPr>
        <p:spPr bwMode="white">
          <a:xfrm>
            <a:off x="11004937" y="2848866"/>
            <a:ext cx="228513" cy="21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8CA26E-EF22-E1A3-0E1E-BA72AC739D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356992"/>
            <a:ext cx="11340000" cy="19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0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D2BE7-1995-D5B4-7B06-7D0839356D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6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045FE7-F4AC-A087-6EEB-04B841F9D759}"/>
              </a:ext>
            </a:extLst>
          </p:cNvPr>
          <p:cNvSpPr/>
          <p:nvPr/>
        </p:nvSpPr>
        <p:spPr bwMode="white">
          <a:xfrm>
            <a:off x="10985894" y="2340981"/>
            <a:ext cx="266599" cy="21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38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9A4F6-E803-143B-97EF-9098532E26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85C533-9A6C-CDEA-BAB1-C33AF91DC005}"/>
              </a:ext>
            </a:extLst>
          </p:cNvPr>
          <p:cNvSpPr/>
          <p:nvPr/>
        </p:nvSpPr>
        <p:spPr bwMode="white">
          <a:xfrm>
            <a:off x="11004937" y="1862642"/>
            <a:ext cx="228513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27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D1C7E-1118-5A52-4B45-96DE17FC4F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30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B970FC-CF6D-A631-B4A9-9F5183A22114}"/>
              </a:ext>
            </a:extLst>
          </p:cNvPr>
          <p:cNvSpPr/>
          <p:nvPr/>
        </p:nvSpPr>
        <p:spPr bwMode="white">
          <a:xfrm>
            <a:off x="11004937" y="2347890"/>
            <a:ext cx="228513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3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DCED4-D5AB-7ADA-8B10-2EED32A5C1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1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2A4530-4ADE-DC02-7E93-CB3B9C276FF7}"/>
              </a:ext>
            </a:extLst>
          </p:cNvPr>
          <p:cNvSpPr/>
          <p:nvPr/>
        </p:nvSpPr>
        <p:spPr bwMode="white">
          <a:xfrm>
            <a:off x="11004937" y="2349624"/>
            <a:ext cx="228513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6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BE068-CABF-C8E7-766F-EDC82D431E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8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5368D7-46EB-1B0D-74B7-AC14D019B444}"/>
              </a:ext>
            </a:extLst>
          </p:cNvPr>
          <p:cNvSpPr/>
          <p:nvPr/>
        </p:nvSpPr>
        <p:spPr bwMode="white">
          <a:xfrm>
            <a:off x="11004937" y="2347834"/>
            <a:ext cx="238035" cy="2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50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2025-06-21T14:32:29Z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