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51" r:id="rId3"/>
    <p:sldId id="349" r:id="rId4"/>
    <p:sldId id="348" r:id="rId5"/>
    <p:sldId id="347" r:id="rId6"/>
    <p:sldId id="346" r:id="rId7"/>
    <p:sldId id="344" r:id="rId8"/>
    <p:sldId id="343" r:id="rId9"/>
    <p:sldId id="340" r:id="rId10"/>
    <p:sldId id="337" r:id="rId11"/>
    <p:sldId id="334" r:id="rId12"/>
    <p:sldId id="331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2" autoAdjust="0"/>
    <p:restoredTop sz="94660"/>
  </p:normalViewPr>
  <p:slideViewPr>
    <p:cSldViewPr showGuides="1">
      <p:cViewPr varScale="1">
        <p:scale>
          <a:sx n="76" d="100"/>
          <a:sy n="76" d="100"/>
        </p:scale>
        <p:origin x="307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8CF3288-56C1-A6C4-A522-8A8B2519B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3133725"/>
            <a:ext cx="591502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EA656-1DF9-2523-2BDD-6E1C0A0138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85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621E54-D1CA-2087-0211-3176D79C88D3}"/>
              </a:ext>
            </a:extLst>
          </p:cNvPr>
          <p:cNvSpPr/>
          <p:nvPr/>
        </p:nvSpPr>
        <p:spPr bwMode="white">
          <a:xfrm>
            <a:off x="11090629" y="1934563"/>
            <a:ext cx="218992" cy="21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1B5B81-B256-A517-D3E2-3A7DEF4003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3"/>
          <a:stretch>
            <a:fillRect/>
          </a:stretch>
        </p:blipFill>
        <p:spPr>
          <a:xfrm>
            <a:off x="2471916" y="2348880"/>
            <a:ext cx="7248168" cy="235230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66F24FD-422F-87FA-79A3-FB308C3400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705125"/>
            <a:ext cx="11340000" cy="162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7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1A330-626C-FC24-D62C-1B1F32E1A3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3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45E62A-805E-BE0D-378B-112449C0CD84}"/>
              </a:ext>
            </a:extLst>
          </p:cNvPr>
          <p:cNvSpPr/>
          <p:nvPr/>
        </p:nvSpPr>
        <p:spPr bwMode="white">
          <a:xfrm>
            <a:off x="11081108" y="1426297"/>
            <a:ext cx="247556" cy="20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42403E-3DCC-B1D9-5936-DE39CE0EE2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9"/>
          <a:stretch>
            <a:fillRect/>
          </a:stretch>
        </p:blipFill>
        <p:spPr>
          <a:xfrm>
            <a:off x="563704" y="1828457"/>
            <a:ext cx="11064592" cy="265143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B6935E3-90E0-C032-6FC3-B1413ED5B2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04" y="4479895"/>
            <a:ext cx="11340000" cy="110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54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3F82E-4C43-1F70-1804-1C711E875E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69"/>
          <a:stretch>
            <a:fillRect/>
          </a:stretch>
        </p:blipFill>
        <p:spPr>
          <a:xfrm>
            <a:off x="360000" y="1224000"/>
            <a:ext cx="11340000" cy="10528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E3627-5802-2E44-4409-3F63F9AC0F16}"/>
              </a:ext>
            </a:extLst>
          </p:cNvPr>
          <p:cNvSpPr/>
          <p:nvPr/>
        </p:nvSpPr>
        <p:spPr bwMode="white">
          <a:xfrm>
            <a:off x="11090629" y="1938119"/>
            <a:ext cx="218992" cy="19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C631C6-E27F-31F2-8386-FFDD70A813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92"/>
          <a:stretch>
            <a:fillRect/>
          </a:stretch>
        </p:blipFill>
        <p:spPr>
          <a:xfrm>
            <a:off x="623392" y="6093296"/>
            <a:ext cx="11340000" cy="39464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74786D8-BBCC-5E2E-B844-117FEC1B41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7920" y="2388102"/>
            <a:ext cx="7536160" cy="338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27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44C271-C98B-16B6-C016-9AAB9812B8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7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3D8258E-7A67-1098-1E48-9263F3F49D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405726"/>
            <a:ext cx="11340000" cy="10469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4D1499-F1B2-B702-5CD6-DEBE99FEC89D}"/>
              </a:ext>
            </a:extLst>
          </p:cNvPr>
          <p:cNvSpPr/>
          <p:nvPr/>
        </p:nvSpPr>
        <p:spPr bwMode="white">
          <a:xfrm>
            <a:off x="1085777" y="5126123"/>
            <a:ext cx="4217984" cy="24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82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CD8B5-2C57-2BEB-F111-8915D9A8D4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65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65F4E7-215B-2CF9-1132-3A3BFAFBCF5B}"/>
              </a:ext>
            </a:extLst>
          </p:cNvPr>
          <p:cNvSpPr/>
          <p:nvPr/>
        </p:nvSpPr>
        <p:spPr bwMode="white">
          <a:xfrm>
            <a:off x="740856" y="3500804"/>
            <a:ext cx="10606851" cy="93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05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28F72-863B-E6DF-F6BE-22BEFC80C7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931EEB-603C-0387-6C2B-AF7F330CDA6E}"/>
              </a:ext>
            </a:extLst>
          </p:cNvPr>
          <p:cNvSpPr/>
          <p:nvPr/>
        </p:nvSpPr>
        <p:spPr bwMode="white">
          <a:xfrm>
            <a:off x="740856" y="3493595"/>
            <a:ext cx="10606851" cy="130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66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91B78-E5FB-9EDB-F8A2-F172371D55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89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B2DEA-AC57-0112-332D-5BCA74B1FD41}"/>
              </a:ext>
            </a:extLst>
          </p:cNvPr>
          <p:cNvSpPr/>
          <p:nvPr/>
        </p:nvSpPr>
        <p:spPr bwMode="white">
          <a:xfrm>
            <a:off x="750377" y="2379728"/>
            <a:ext cx="10578287" cy="90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37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9D1AF-70ED-181A-51D1-A445DFB075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597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8A9AFA-722A-4B12-394E-C74196A82D62}"/>
              </a:ext>
            </a:extLst>
          </p:cNvPr>
          <p:cNvSpPr/>
          <p:nvPr/>
        </p:nvSpPr>
        <p:spPr bwMode="white">
          <a:xfrm>
            <a:off x="7110680" y="2045856"/>
            <a:ext cx="1352040" cy="25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3ECF1F-8740-3404-5C41-C2B3C20731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249971"/>
            <a:ext cx="11340000" cy="280100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CE46D6-735C-159D-6F66-7B75AE8CABF4}"/>
              </a:ext>
            </a:extLst>
          </p:cNvPr>
          <p:cNvSpPr/>
          <p:nvPr/>
        </p:nvSpPr>
        <p:spPr bwMode="white">
          <a:xfrm>
            <a:off x="4014209" y="3716805"/>
            <a:ext cx="1028312" cy="2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93B024-C723-0FDC-1150-190ED9687781}"/>
              </a:ext>
            </a:extLst>
          </p:cNvPr>
          <p:cNvSpPr/>
          <p:nvPr/>
        </p:nvSpPr>
        <p:spPr bwMode="white">
          <a:xfrm>
            <a:off x="10269775" y="4145531"/>
            <a:ext cx="818841" cy="2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1C3C16-9450-76F1-DA0C-460F4E933EE6}"/>
              </a:ext>
            </a:extLst>
          </p:cNvPr>
          <p:cNvSpPr/>
          <p:nvPr/>
        </p:nvSpPr>
        <p:spPr bwMode="white">
          <a:xfrm>
            <a:off x="3471488" y="4507566"/>
            <a:ext cx="552241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226E86-0528-7E4C-29EF-3EEBE65295F6}"/>
              </a:ext>
            </a:extLst>
          </p:cNvPr>
          <p:cNvSpPr/>
          <p:nvPr/>
        </p:nvSpPr>
        <p:spPr bwMode="white">
          <a:xfrm>
            <a:off x="4499800" y="4926764"/>
            <a:ext cx="2380352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89F3D2-911D-A0AD-B31A-74386DEF8B5E}"/>
              </a:ext>
            </a:extLst>
          </p:cNvPr>
          <p:cNvSpPr/>
          <p:nvPr/>
        </p:nvSpPr>
        <p:spPr bwMode="white">
          <a:xfrm>
            <a:off x="6061312" y="5365017"/>
            <a:ext cx="561763" cy="2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603C44E-A926-BCF2-A185-19A7CC250C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174" y="4412484"/>
            <a:ext cx="693777" cy="230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50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4A4730-200D-8D57-70E6-9DD2B17C31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912"/>
            <a:ext cx="11340000" cy="32225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0D3AAE-505A-D05A-3E24-269F5FB45629}"/>
              </a:ext>
            </a:extLst>
          </p:cNvPr>
          <p:cNvSpPr/>
          <p:nvPr/>
        </p:nvSpPr>
        <p:spPr bwMode="white">
          <a:xfrm>
            <a:off x="10376523" y="2751320"/>
            <a:ext cx="314206" cy="2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A13E98-28B9-E884-E411-E0C31298E40B}"/>
              </a:ext>
            </a:extLst>
          </p:cNvPr>
          <p:cNvSpPr/>
          <p:nvPr/>
        </p:nvSpPr>
        <p:spPr bwMode="white">
          <a:xfrm>
            <a:off x="2854609" y="3104081"/>
            <a:ext cx="799798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BD5C72-1C95-D4BC-8774-0842CBC07914}"/>
              </a:ext>
            </a:extLst>
          </p:cNvPr>
          <p:cNvSpPr/>
          <p:nvPr/>
        </p:nvSpPr>
        <p:spPr bwMode="white">
          <a:xfrm>
            <a:off x="3806750" y="3533115"/>
            <a:ext cx="1047355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D46FB1-8B26-D798-9799-383AB9F1C03E}"/>
              </a:ext>
            </a:extLst>
          </p:cNvPr>
          <p:cNvSpPr/>
          <p:nvPr/>
        </p:nvSpPr>
        <p:spPr bwMode="white">
          <a:xfrm>
            <a:off x="9548161" y="3523581"/>
            <a:ext cx="818841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C0000C-7F8F-02CF-6B52-D2A8757F4371}"/>
              </a:ext>
            </a:extLst>
          </p:cNvPr>
          <p:cNvSpPr/>
          <p:nvPr/>
        </p:nvSpPr>
        <p:spPr bwMode="white">
          <a:xfrm>
            <a:off x="6491788" y="4648602"/>
            <a:ext cx="1037833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8D2660-7326-D4C9-1DBE-3FFD14DF99D3}"/>
              </a:ext>
            </a:extLst>
          </p:cNvPr>
          <p:cNvSpPr/>
          <p:nvPr/>
        </p:nvSpPr>
        <p:spPr bwMode="white">
          <a:xfrm>
            <a:off x="4339949" y="5439930"/>
            <a:ext cx="1609118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13ADD9F-C74A-060F-38D3-4A07057287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655" y="1707180"/>
            <a:ext cx="693777" cy="230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57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4AD81-27BF-A24C-8E9C-C7AB80994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13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29DF2-9E5F-1F27-0C2C-EE9BDCD5DD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830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7F94A-DA54-773B-172B-1AF7145BF5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705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16F283-7662-A04D-F029-3C26CC2AE2C5}"/>
              </a:ext>
            </a:extLst>
          </p:cNvPr>
          <p:cNvSpPr/>
          <p:nvPr/>
        </p:nvSpPr>
        <p:spPr bwMode="white">
          <a:xfrm>
            <a:off x="11100151" y="3496419"/>
            <a:ext cx="228513" cy="2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FD6BEA2-4A26-2338-05C0-90B194CC8E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821050"/>
            <a:ext cx="11340000" cy="239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5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54342-5063-FB16-9A64-4279A8D084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67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E7A714-EC92-4244-BB8E-A822C52D7C22}"/>
              </a:ext>
            </a:extLst>
          </p:cNvPr>
          <p:cNvSpPr/>
          <p:nvPr/>
        </p:nvSpPr>
        <p:spPr bwMode="white">
          <a:xfrm>
            <a:off x="11090629" y="1367002"/>
            <a:ext cx="228513" cy="2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3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5E8150-363E-92BE-F73B-B50881FFB8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45969F-5043-623A-16A5-7DE6D0CD6EAE}"/>
              </a:ext>
            </a:extLst>
          </p:cNvPr>
          <p:cNvSpPr/>
          <p:nvPr/>
        </p:nvSpPr>
        <p:spPr bwMode="white">
          <a:xfrm>
            <a:off x="11100151" y="1367169"/>
            <a:ext cx="209471" cy="2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E75D04-AB81-6B71-75FB-678DA95E2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>
            <a:fillRect/>
          </a:stretch>
        </p:blipFill>
        <p:spPr>
          <a:xfrm>
            <a:off x="4416132" y="1755105"/>
            <a:ext cx="3359736" cy="384798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5EA2989-AF15-6972-4909-26D710608B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634014"/>
            <a:ext cx="11340000" cy="92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5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72C53-C760-8CE2-9D63-706A1FE31B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A7124D-4751-CB18-8B9D-D8235364F832}"/>
              </a:ext>
            </a:extLst>
          </p:cNvPr>
          <p:cNvSpPr/>
          <p:nvPr/>
        </p:nvSpPr>
        <p:spPr bwMode="white">
          <a:xfrm>
            <a:off x="11090629" y="1873523"/>
            <a:ext cx="228513" cy="2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966258-6836-56F5-BF43-BC24E5D8B6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94422"/>
            <a:ext cx="11340000" cy="9980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12E4C9-5587-3200-56DE-7ED27941AC0E}"/>
              </a:ext>
            </a:extLst>
          </p:cNvPr>
          <p:cNvSpPr/>
          <p:nvPr/>
        </p:nvSpPr>
        <p:spPr bwMode="white">
          <a:xfrm>
            <a:off x="11100151" y="3994961"/>
            <a:ext cx="209471" cy="20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6A12621-D2DA-6A74-BDD8-B805EAA289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490643"/>
            <a:ext cx="11340000" cy="99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8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2025-06-22T19:44:36Z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