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6" r:id="rId3"/>
    <p:sldId id="344" r:id="rId4"/>
    <p:sldId id="342" r:id="rId5"/>
    <p:sldId id="341" r:id="rId6"/>
    <p:sldId id="340" r:id="rId7"/>
    <p:sldId id="337" r:id="rId8"/>
    <p:sldId id="335" r:id="rId9"/>
    <p:sldId id="334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99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5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DEC402A-C709-E4FE-B18B-395C061A3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3133725"/>
            <a:ext cx="53721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EE2A2-6852-4D26-B284-B31BEE2D83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9CD1A-0F70-C791-164F-75BE8E9C7B2B}"/>
              </a:ext>
            </a:extLst>
          </p:cNvPr>
          <p:cNvSpPr/>
          <p:nvPr/>
        </p:nvSpPr>
        <p:spPr bwMode="white">
          <a:xfrm>
            <a:off x="11081108" y="2738279"/>
            <a:ext cx="247556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223E56-4806-F527-7CDA-7E0F84937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016"/>
            <a:ext cx="11340000" cy="12917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BD552-9456-92F5-4C18-9110F5AE4B4D}"/>
              </a:ext>
            </a:extLst>
          </p:cNvPr>
          <p:cNvSpPr/>
          <p:nvPr/>
        </p:nvSpPr>
        <p:spPr bwMode="white">
          <a:xfrm>
            <a:off x="11090629" y="4099274"/>
            <a:ext cx="218992" cy="20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59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45798-F221-EA49-1207-87F9F29CCF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60BD4F-DF41-CC32-F8AF-4743720565A8}"/>
              </a:ext>
            </a:extLst>
          </p:cNvPr>
          <p:cNvSpPr/>
          <p:nvPr/>
        </p:nvSpPr>
        <p:spPr bwMode="white">
          <a:xfrm>
            <a:off x="11081108" y="2263547"/>
            <a:ext cx="247556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2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7A542-6551-C90A-9F05-46B7B8804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48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624916-1E0B-E349-1AA1-78379B185A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>
            <a:fillRect/>
          </a:stretch>
        </p:blipFill>
        <p:spPr>
          <a:xfrm>
            <a:off x="635712" y="3018820"/>
            <a:ext cx="10920576" cy="281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35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BFEF6-38C9-CB95-0663-040DA7080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8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9A20F-71C2-EAAF-9AE6-7F9E13B17444}"/>
              </a:ext>
            </a:extLst>
          </p:cNvPr>
          <p:cNvSpPr/>
          <p:nvPr/>
        </p:nvSpPr>
        <p:spPr bwMode="white">
          <a:xfrm>
            <a:off x="721813" y="1767416"/>
            <a:ext cx="10464031" cy="11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1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9B1AC-0649-E79E-92BC-9EEE506A5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525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2823C0-414A-6710-AECB-CBAAE8457D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75258"/>
            <a:ext cx="11340000" cy="2618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2F64E8-D7AD-B302-8B7C-1F7BCAE47539}"/>
              </a:ext>
            </a:extLst>
          </p:cNvPr>
          <p:cNvSpPr/>
          <p:nvPr/>
        </p:nvSpPr>
        <p:spPr bwMode="white">
          <a:xfrm>
            <a:off x="721813" y="3408542"/>
            <a:ext cx="10473551" cy="80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4DDE5-7CB2-E189-D0DA-CEEB25C37281}"/>
              </a:ext>
            </a:extLst>
          </p:cNvPr>
          <p:cNvSpPr/>
          <p:nvPr/>
        </p:nvSpPr>
        <p:spPr bwMode="white">
          <a:xfrm>
            <a:off x="731335" y="5141715"/>
            <a:ext cx="8750176" cy="2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6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409E7-B6C4-AAD1-B8D6-0E6066FF67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028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FF6496-758A-8CE8-C2E5-EFE27853B3DE}"/>
              </a:ext>
            </a:extLst>
          </p:cNvPr>
          <p:cNvSpPr/>
          <p:nvPr/>
        </p:nvSpPr>
        <p:spPr bwMode="white">
          <a:xfrm>
            <a:off x="4482770" y="1891008"/>
            <a:ext cx="1866196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664489-0B87-DA30-CB33-B985F4F62AED}"/>
              </a:ext>
            </a:extLst>
          </p:cNvPr>
          <p:cNvSpPr/>
          <p:nvPr/>
        </p:nvSpPr>
        <p:spPr bwMode="white">
          <a:xfrm>
            <a:off x="4730327" y="3301254"/>
            <a:ext cx="1352040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E42F79-2492-77E9-6D89-B5437105FB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44287"/>
            <a:ext cx="11340000" cy="165884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D230A1-728E-D7AC-270A-1086D6D9A46C}"/>
              </a:ext>
            </a:extLst>
          </p:cNvPr>
          <p:cNvSpPr/>
          <p:nvPr/>
        </p:nvSpPr>
        <p:spPr bwMode="white">
          <a:xfrm>
            <a:off x="6318390" y="3739623"/>
            <a:ext cx="2123274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8D40A8-1941-F755-BAC0-AEF2E3B06EB0}"/>
              </a:ext>
            </a:extLst>
          </p:cNvPr>
          <p:cNvSpPr/>
          <p:nvPr/>
        </p:nvSpPr>
        <p:spPr bwMode="white">
          <a:xfrm>
            <a:off x="6842067" y="4187703"/>
            <a:ext cx="1075919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AE4702-EBC4-2E17-C669-E6C29423DB3C}"/>
              </a:ext>
            </a:extLst>
          </p:cNvPr>
          <p:cNvSpPr/>
          <p:nvPr/>
        </p:nvSpPr>
        <p:spPr bwMode="white">
          <a:xfrm>
            <a:off x="3947559" y="4530913"/>
            <a:ext cx="107591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FB748C7-62DB-7531-02C1-FC1F7AB5E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368270"/>
            <a:ext cx="639644" cy="186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5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5D70A-7847-5FEC-F64A-B3C1445FC0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3737"/>
            <a:ext cx="11340000" cy="1509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2639E-6E83-C7EA-2636-F795D409CF15}"/>
              </a:ext>
            </a:extLst>
          </p:cNvPr>
          <p:cNvSpPr/>
          <p:nvPr/>
        </p:nvSpPr>
        <p:spPr bwMode="white">
          <a:xfrm>
            <a:off x="7110680" y="2522252"/>
            <a:ext cx="571284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B34B8-C144-F8C3-8D5C-B2557B283F98}"/>
              </a:ext>
            </a:extLst>
          </p:cNvPr>
          <p:cNvSpPr/>
          <p:nvPr/>
        </p:nvSpPr>
        <p:spPr bwMode="white">
          <a:xfrm>
            <a:off x="6587002" y="2875691"/>
            <a:ext cx="1075919" cy="2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0548A2-F44F-6338-7570-A031ED4DE8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73016"/>
            <a:ext cx="11340000" cy="25698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CD77BC-45EA-25BB-10FE-A679C21F9019}"/>
              </a:ext>
            </a:extLst>
          </p:cNvPr>
          <p:cNvSpPr/>
          <p:nvPr/>
        </p:nvSpPr>
        <p:spPr bwMode="white">
          <a:xfrm>
            <a:off x="4611089" y="3678103"/>
            <a:ext cx="542720" cy="2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442AA2-E9B4-50F9-8EB0-7AB02B234F3D}"/>
              </a:ext>
            </a:extLst>
          </p:cNvPr>
          <p:cNvSpPr/>
          <p:nvPr/>
        </p:nvSpPr>
        <p:spPr bwMode="white">
          <a:xfrm>
            <a:off x="3839855" y="4108004"/>
            <a:ext cx="561763" cy="2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96CBF4-413E-DB43-AAE8-8F2DE288FDCB}"/>
              </a:ext>
            </a:extLst>
          </p:cNvPr>
          <p:cNvSpPr/>
          <p:nvPr/>
        </p:nvSpPr>
        <p:spPr bwMode="white">
          <a:xfrm>
            <a:off x="3839855" y="4528352"/>
            <a:ext cx="561763" cy="2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F5EC92-C71D-32FF-FD55-9F8079F641EA}"/>
              </a:ext>
            </a:extLst>
          </p:cNvPr>
          <p:cNvSpPr/>
          <p:nvPr/>
        </p:nvSpPr>
        <p:spPr bwMode="white">
          <a:xfrm>
            <a:off x="5677487" y="5397709"/>
            <a:ext cx="1047355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203C9FA-9A13-0B15-E167-FCCD66958B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415255"/>
            <a:ext cx="639644" cy="186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3537C-2AB4-7316-048D-39AE92876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31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EEA58-1857-C543-D10D-F8099A681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3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23CCA1-4DB9-E63B-59B5-3A270E57C161}"/>
              </a:ext>
            </a:extLst>
          </p:cNvPr>
          <p:cNvSpPr/>
          <p:nvPr/>
        </p:nvSpPr>
        <p:spPr bwMode="white">
          <a:xfrm>
            <a:off x="11100151" y="2890432"/>
            <a:ext cx="218992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5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F9E70-330E-31A6-63C4-256B549BC7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59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CB9DA-9CB0-E7D2-E8E2-5F6DC8E6C23C}"/>
              </a:ext>
            </a:extLst>
          </p:cNvPr>
          <p:cNvSpPr/>
          <p:nvPr/>
        </p:nvSpPr>
        <p:spPr bwMode="white">
          <a:xfrm>
            <a:off x="11090629" y="1903060"/>
            <a:ext cx="218992" cy="20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B0D114-3C3E-8BB1-C48B-08798EF70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782968"/>
            <a:ext cx="11340000" cy="127812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5C469E5-0A6F-1548-E434-6FA1EEB910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5420"/>
            <a:ext cx="11340000" cy="230063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7C6414-5A1C-3603-114B-AB53A103B073}"/>
              </a:ext>
            </a:extLst>
          </p:cNvPr>
          <p:cNvSpPr/>
          <p:nvPr/>
        </p:nvSpPr>
        <p:spPr bwMode="white">
          <a:xfrm>
            <a:off x="11109672" y="4676830"/>
            <a:ext cx="199949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1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6B0E3-2447-F912-69C2-8FD279F3B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1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B51F03-9686-9801-620F-E2A55F7DBB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1194"/>
            <a:ext cx="11340000" cy="26922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6806F0-CC3B-38BB-7ACC-F987AD2423F3}"/>
              </a:ext>
            </a:extLst>
          </p:cNvPr>
          <p:cNvSpPr/>
          <p:nvPr/>
        </p:nvSpPr>
        <p:spPr bwMode="white">
          <a:xfrm>
            <a:off x="11096943" y="3274850"/>
            <a:ext cx="209471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97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4F9E9-E77E-1B12-E251-82D924C654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5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88FC1-0509-BC93-5DE9-F1F894961D63}"/>
              </a:ext>
            </a:extLst>
          </p:cNvPr>
          <p:cNvSpPr/>
          <p:nvPr/>
        </p:nvSpPr>
        <p:spPr bwMode="white">
          <a:xfrm>
            <a:off x="11081108" y="1835870"/>
            <a:ext cx="247556" cy="2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79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62089-8D98-A4C6-1784-86EE687E5A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3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7916B-FE5A-9475-FCFC-1E05D1220BB1}"/>
              </a:ext>
            </a:extLst>
          </p:cNvPr>
          <p:cNvSpPr/>
          <p:nvPr/>
        </p:nvSpPr>
        <p:spPr bwMode="white">
          <a:xfrm>
            <a:off x="11090629" y="3302463"/>
            <a:ext cx="228513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A67AD2-BCE0-49E5-574B-C11FE3BD8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33117"/>
            <a:ext cx="11340000" cy="179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8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2025-06-22T20:27:33Z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