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3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3" r:id="rId11"/>
    <p:sldId id="33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48" autoAdjust="0"/>
    <p:restoredTop sz="94660"/>
  </p:normalViewPr>
  <p:slideViewPr>
    <p:cSldViewPr showGuides="1">
      <p:cViewPr varScale="1">
        <p:scale>
          <a:sx n="76" d="100"/>
          <a:sy n="76" d="100"/>
        </p:scale>
        <p:origin x="101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2B49A7F-E3E2-558A-D04B-2E6FFCB91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7425"/>
            <a:ext cx="12192000" cy="2943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6CB14-BF1E-1B1D-3D81-3CFC2C9C3B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7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F1A2AC-DF3C-4796-8BDD-87BAB08C81DC}"/>
              </a:ext>
            </a:extLst>
          </p:cNvPr>
          <p:cNvSpPr/>
          <p:nvPr/>
        </p:nvSpPr>
        <p:spPr bwMode="white">
          <a:xfrm>
            <a:off x="11109672" y="1405405"/>
            <a:ext cx="199949" cy="20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CF3536E-0220-755E-20DE-3C9A603882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486220"/>
            <a:ext cx="11340000" cy="141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2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40FB2-35A2-96F4-D10E-C6C217A21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87"/>
          <a:stretch>
            <a:fillRect/>
          </a:stretch>
        </p:blipFill>
        <p:spPr>
          <a:xfrm>
            <a:off x="360000" y="1224001"/>
            <a:ext cx="11340000" cy="10528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0DBE4-213B-661B-8A14-C73203C5C652}"/>
              </a:ext>
            </a:extLst>
          </p:cNvPr>
          <p:cNvSpPr/>
          <p:nvPr/>
        </p:nvSpPr>
        <p:spPr bwMode="white">
          <a:xfrm>
            <a:off x="11100151" y="1929424"/>
            <a:ext cx="209471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B2E232-5DF4-F036-E7DD-776B6344DA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38"/>
          <a:stretch>
            <a:fillRect/>
          </a:stretch>
        </p:blipFill>
        <p:spPr>
          <a:xfrm>
            <a:off x="623392" y="6165304"/>
            <a:ext cx="11340000" cy="4766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70BEE0F-F7A1-2730-C62E-F716676508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800" y="2286094"/>
            <a:ext cx="9696400" cy="381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0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151FD-6C0B-7401-93B9-6806FCA40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9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F1E4A5-4B34-0BCD-CDBF-CF2B7B423E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001734"/>
            <a:ext cx="11340000" cy="12645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0F6CC-26DF-7BAF-7212-3B76791A8B44}"/>
              </a:ext>
            </a:extLst>
          </p:cNvPr>
          <p:cNvSpPr/>
          <p:nvPr/>
        </p:nvSpPr>
        <p:spPr bwMode="white">
          <a:xfrm>
            <a:off x="1004248" y="5547782"/>
            <a:ext cx="10568765" cy="71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08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9A780-4C83-B96F-8B94-486BC8EC17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6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0DDD8-F87F-AB47-0CF9-EDBB4E00861D}"/>
              </a:ext>
            </a:extLst>
          </p:cNvPr>
          <p:cNvSpPr/>
          <p:nvPr/>
        </p:nvSpPr>
        <p:spPr bwMode="white">
          <a:xfrm>
            <a:off x="788462" y="3925092"/>
            <a:ext cx="9628017" cy="87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69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97FF6-FA39-31EA-00A8-2F8219377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9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6A535-F902-7714-6639-9D469E8219D6}"/>
              </a:ext>
            </a:extLst>
          </p:cNvPr>
          <p:cNvSpPr/>
          <p:nvPr/>
        </p:nvSpPr>
        <p:spPr bwMode="white">
          <a:xfrm>
            <a:off x="778942" y="4089998"/>
            <a:ext cx="10578287" cy="72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FEBBF-FE7D-CE1B-8DE3-09B7CB8C44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3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DD9A8-66D7-7C04-F3F6-CBAC4C0ACF2E}"/>
              </a:ext>
            </a:extLst>
          </p:cNvPr>
          <p:cNvSpPr/>
          <p:nvPr/>
        </p:nvSpPr>
        <p:spPr bwMode="white">
          <a:xfrm>
            <a:off x="750377" y="3162064"/>
            <a:ext cx="10587808" cy="73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5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9D7C7-1C1A-C5D0-8A06-312E6267E8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20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A7EBC4-1842-09CA-D809-4B85368A4A58}"/>
              </a:ext>
            </a:extLst>
          </p:cNvPr>
          <p:cNvSpPr/>
          <p:nvPr/>
        </p:nvSpPr>
        <p:spPr bwMode="white">
          <a:xfrm>
            <a:off x="4425642" y="1967474"/>
            <a:ext cx="1866196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B78AA2-7E25-F494-6200-2B061D4F7709}"/>
              </a:ext>
            </a:extLst>
          </p:cNvPr>
          <p:cNvSpPr/>
          <p:nvPr/>
        </p:nvSpPr>
        <p:spPr bwMode="white">
          <a:xfrm>
            <a:off x="6920251" y="2396401"/>
            <a:ext cx="495113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063414-CCFC-1899-8A98-B67B3B89026D}"/>
              </a:ext>
            </a:extLst>
          </p:cNvPr>
          <p:cNvSpPr/>
          <p:nvPr/>
        </p:nvSpPr>
        <p:spPr bwMode="white">
          <a:xfrm>
            <a:off x="5863375" y="3254256"/>
            <a:ext cx="1580554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13C537-DC94-8436-168E-845BC9666599}"/>
              </a:ext>
            </a:extLst>
          </p:cNvPr>
          <p:cNvSpPr/>
          <p:nvPr/>
        </p:nvSpPr>
        <p:spPr bwMode="white">
          <a:xfrm>
            <a:off x="7443929" y="4826990"/>
            <a:ext cx="1075919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37633A1-5560-5070-491B-516DAE976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94712"/>
            <a:ext cx="648072" cy="207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0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E345D-A857-2827-B3DA-F956AB3B87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800"/>
            <a:ext cx="11340000" cy="4745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93F53-C7AE-0CBB-648B-3F44E3168DE7}"/>
              </a:ext>
            </a:extLst>
          </p:cNvPr>
          <p:cNvSpPr/>
          <p:nvPr/>
        </p:nvSpPr>
        <p:spPr bwMode="white">
          <a:xfrm>
            <a:off x="7482015" y="1781262"/>
            <a:ext cx="799797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172C60-FFA5-EF37-8582-546F91D993D0}"/>
              </a:ext>
            </a:extLst>
          </p:cNvPr>
          <p:cNvSpPr/>
          <p:nvPr/>
        </p:nvSpPr>
        <p:spPr bwMode="white">
          <a:xfrm>
            <a:off x="5349219" y="3972911"/>
            <a:ext cx="1352040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0EF04E-84A1-E55E-1098-B58C45688886}"/>
              </a:ext>
            </a:extLst>
          </p:cNvPr>
          <p:cNvSpPr/>
          <p:nvPr/>
        </p:nvSpPr>
        <p:spPr bwMode="white">
          <a:xfrm>
            <a:off x="8767405" y="5116379"/>
            <a:ext cx="837884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249338-C06D-12BE-78DE-1DD62DD71931}"/>
              </a:ext>
            </a:extLst>
          </p:cNvPr>
          <p:cNvSpPr/>
          <p:nvPr/>
        </p:nvSpPr>
        <p:spPr bwMode="white">
          <a:xfrm>
            <a:off x="8243727" y="5468949"/>
            <a:ext cx="1094962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D35537-8780-B3CA-DBB0-5CF85CC7E592}"/>
              </a:ext>
            </a:extLst>
          </p:cNvPr>
          <p:cNvSpPr/>
          <p:nvPr/>
        </p:nvSpPr>
        <p:spPr bwMode="white">
          <a:xfrm>
            <a:off x="8405591" y="5973981"/>
            <a:ext cx="1075919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F8CB2BF-2F54-0D57-B089-AA204E818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350942"/>
            <a:ext cx="648072" cy="207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4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C0FFA-1829-385C-627F-B84C67FEF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07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D4C6B-C754-5230-141C-278C3932BF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61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82B816-B59D-466D-ABBF-D45B6E8E05D5}"/>
              </a:ext>
            </a:extLst>
          </p:cNvPr>
          <p:cNvSpPr/>
          <p:nvPr/>
        </p:nvSpPr>
        <p:spPr bwMode="white">
          <a:xfrm>
            <a:off x="11100151" y="2427122"/>
            <a:ext cx="218992" cy="21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99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DDABB-D88E-60AC-E7AB-839BFBC34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26D766-B778-1434-ED81-4F9267BCA332}"/>
              </a:ext>
            </a:extLst>
          </p:cNvPr>
          <p:cNvSpPr/>
          <p:nvPr/>
        </p:nvSpPr>
        <p:spPr bwMode="white">
          <a:xfrm>
            <a:off x="11100151" y="3351248"/>
            <a:ext cx="209471" cy="2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5056BB-9BEC-D047-EF6D-ED7907AA3D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666979"/>
            <a:ext cx="11340000" cy="186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68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EC3B5-74DD-2DF5-1D48-EC38FFFE6A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09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B6E53A-0A80-48DE-53D1-36A914DBE371}"/>
              </a:ext>
            </a:extLst>
          </p:cNvPr>
          <p:cNvSpPr/>
          <p:nvPr/>
        </p:nvSpPr>
        <p:spPr bwMode="white">
          <a:xfrm>
            <a:off x="11100151" y="3407059"/>
            <a:ext cx="218992" cy="2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1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99B50-8AC9-7B89-D25F-09237F4ADF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82594-8668-8B1E-CC60-3C1C6ECA486A}"/>
              </a:ext>
            </a:extLst>
          </p:cNvPr>
          <p:cNvSpPr/>
          <p:nvPr/>
        </p:nvSpPr>
        <p:spPr bwMode="white">
          <a:xfrm>
            <a:off x="11090629" y="1842960"/>
            <a:ext cx="228513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9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F9C2F-A774-E267-95D5-9123BDF82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1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B09B2-DD06-FDAB-65D2-2A2AD722F149}"/>
              </a:ext>
            </a:extLst>
          </p:cNvPr>
          <p:cNvSpPr/>
          <p:nvPr/>
        </p:nvSpPr>
        <p:spPr bwMode="white">
          <a:xfrm>
            <a:off x="11100151" y="1919470"/>
            <a:ext cx="209471" cy="2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3C2DB6-8C39-1610-E28E-8A54FDBDA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04"/>
            <a:ext cx="11340000" cy="22951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0B1ED4-8442-2529-2FD2-29526C249E41}"/>
              </a:ext>
            </a:extLst>
          </p:cNvPr>
          <p:cNvSpPr/>
          <p:nvPr/>
        </p:nvSpPr>
        <p:spPr bwMode="white">
          <a:xfrm>
            <a:off x="11100151" y="4907950"/>
            <a:ext cx="209471" cy="19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8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2025-06-22T03:53:03Z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