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69" r:id="rId3"/>
    <p:sldId id="366" r:id="rId4"/>
    <p:sldId id="364" r:id="rId5"/>
    <p:sldId id="363" r:id="rId6"/>
    <p:sldId id="361" r:id="rId7"/>
    <p:sldId id="359" r:id="rId8"/>
    <p:sldId id="358" r:id="rId9"/>
    <p:sldId id="356" r:id="rId10"/>
    <p:sldId id="355" r:id="rId11"/>
    <p:sldId id="353" r:id="rId12"/>
    <p:sldId id="352" r:id="rId13"/>
    <p:sldId id="351" r:id="rId14"/>
    <p:sldId id="349" r:id="rId15"/>
    <p:sldId id="348" r:id="rId16"/>
    <p:sldId id="345" r:id="rId17"/>
    <p:sldId id="343" r:id="rId18"/>
    <p:sldId id="341" r:id="rId19"/>
    <p:sldId id="340" r:id="rId20"/>
    <p:sldId id="337" r:id="rId21"/>
    <p:sldId id="335" r:id="rId22"/>
    <p:sldId id="334" r:id="rId23"/>
    <p:sldId id="333" r:id="rId24"/>
    <p:sldId id="331" r:id="rId25"/>
    <p:sldId id="330" r:id="rId26"/>
    <p:sldId id="328" r:id="rId27"/>
    <p:sldId id="32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6" autoAdjust="0"/>
    <p:restoredTop sz="94660"/>
  </p:normalViewPr>
  <p:slideViewPr>
    <p:cSldViewPr showGuides="1">
      <p:cViewPr varScale="1">
        <p:scale>
          <a:sx n="72" d="100"/>
          <a:sy n="7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73F3EE4-9889-CD0A-7F10-FEDB28DD4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3067050"/>
            <a:ext cx="80200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D4CA8-5099-5DA7-E670-55D6F5DF27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73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CBBC627-7F28-3E2E-32A7-243253A533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97733"/>
            <a:ext cx="11340000" cy="29075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662752-C9C2-D170-7FCD-9691DC3FB341}"/>
              </a:ext>
            </a:extLst>
          </p:cNvPr>
          <p:cNvSpPr/>
          <p:nvPr/>
        </p:nvSpPr>
        <p:spPr bwMode="white">
          <a:xfrm>
            <a:off x="10936274" y="2307839"/>
            <a:ext cx="266599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85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4C4101-4EF9-D00E-55E1-0B04517992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26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ED8DE-E466-09B9-2B73-106DE3386969}"/>
              </a:ext>
            </a:extLst>
          </p:cNvPr>
          <p:cNvSpPr/>
          <p:nvPr/>
        </p:nvSpPr>
        <p:spPr bwMode="white">
          <a:xfrm>
            <a:off x="11004937" y="2349927"/>
            <a:ext cx="218992" cy="2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66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4F3F9-FAB5-FC99-D04C-69A4A10AA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8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0E5089-78FD-85DA-FE29-5FDF280C48A9}"/>
              </a:ext>
            </a:extLst>
          </p:cNvPr>
          <p:cNvSpPr/>
          <p:nvPr/>
        </p:nvSpPr>
        <p:spPr bwMode="white">
          <a:xfrm>
            <a:off x="11004937" y="2349233"/>
            <a:ext cx="218992" cy="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07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862AC-EDEF-CBD7-2B98-8C703523FA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93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EE3B11B-9E2E-E281-9380-D2E2077C63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32"/>
          <a:stretch>
            <a:fillRect/>
          </a:stretch>
        </p:blipFill>
        <p:spPr>
          <a:xfrm>
            <a:off x="2213860" y="4797152"/>
            <a:ext cx="7764280" cy="127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4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C4D6E-92F5-CFAC-F699-D18957CF8B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0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02F102-CB1B-AB08-A71B-0AD04D35C6BB}"/>
              </a:ext>
            </a:extLst>
          </p:cNvPr>
          <p:cNvSpPr/>
          <p:nvPr/>
        </p:nvSpPr>
        <p:spPr bwMode="white">
          <a:xfrm>
            <a:off x="321914" y="1816226"/>
            <a:ext cx="10787757" cy="130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48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A0F80-BFD9-AB56-9C8F-98AEAFB578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454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5FF1515-DEF2-9274-4DDA-C30D38A753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166987"/>
            <a:ext cx="11340000" cy="14360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F8D102-D3AF-DD70-6F66-6EA5369D4A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21436"/>
            <a:ext cx="11340000" cy="14212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81E0B8-CC1C-95FB-836B-C2DF2C2E0ADE}"/>
              </a:ext>
            </a:extLst>
          </p:cNvPr>
          <p:cNvSpPr/>
          <p:nvPr/>
        </p:nvSpPr>
        <p:spPr bwMode="white">
          <a:xfrm>
            <a:off x="750377" y="5241423"/>
            <a:ext cx="10340251" cy="86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AF844-877D-C597-B7F1-12519B38D9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375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3ADC7A5-F910-45FA-BF81-897FB0E244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08825"/>
            <a:ext cx="11340000" cy="1850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B780EB-166E-E5C6-6A4E-B8F89FF68719}"/>
              </a:ext>
            </a:extLst>
          </p:cNvPr>
          <p:cNvSpPr/>
          <p:nvPr/>
        </p:nvSpPr>
        <p:spPr bwMode="white">
          <a:xfrm>
            <a:off x="750377" y="3800227"/>
            <a:ext cx="10330730" cy="125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3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A4CD0-27F2-A838-D55B-8B249125C3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08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79FAE4-750E-092A-40CC-BBD12AACDF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84835"/>
            <a:ext cx="11340000" cy="2339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0D9ABF-937E-267F-6B99-A781967640FE}"/>
              </a:ext>
            </a:extLst>
          </p:cNvPr>
          <p:cNvSpPr/>
          <p:nvPr/>
        </p:nvSpPr>
        <p:spPr bwMode="white">
          <a:xfrm>
            <a:off x="750377" y="4786307"/>
            <a:ext cx="10340251" cy="2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B6A387-C144-4D84-936B-DDC1384F0203}"/>
              </a:ext>
            </a:extLst>
          </p:cNvPr>
          <p:cNvSpPr/>
          <p:nvPr/>
        </p:nvSpPr>
        <p:spPr bwMode="white">
          <a:xfrm>
            <a:off x="759899" y="5254119"/>
            <a:ext cx="10330730" cy="2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16F11E-6093-0B2F-84A7-6EBE87D97D6C}"/>
              </a:ext>
            </a:extLst>
          </p:cNvPr>
          <p:cNvSpPr/>
          <p:nvPr/>
        </p:nvSpPr>
        <p:spPr bwMode="white">
          <a:xfrm>
            <a:off x="759899" y="5721931"/>
            <a:ext cx="10321209" cy="2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FF3862-35BE-5073-9CF5-6B67AFEE6742}"/>
              </a:ext>
            </a:extLst>
          </p:cNvPr>
          <p:cNvSpPr/>
          <p:nvPr/>
        </p:nvSpPr>
        <p:spPr bwMode="white">
          <a:xfrm>
            <a:off x="769420" y="6199290"/>
            <a:ext cx="647455" cy="2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58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54C54-891D-1B0B-924D-24F9E9A0EE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4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BB808C-3D88-25D2-1DEA-226DC5CCA293}"/>
              </a:ext>
            </a:extLst>
          </p:cNvPr>
          <p:cNvSpPr/>
          <p:nvPr/>
        </p:nvSpPr>
        <p:spPr bwMode="white">
          <a:xfrm>
            <a:off x="778942" y="3312546"/>
            <a:ext cx="10330730" cy="127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04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8731A-2361-7B1C-77A0-C7FB5D4C3E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59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895598F-1660-8BD2-DA76-8AC5FC6A41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"/>
          <a:stretch>
            <a:fillRect/>
          </a:stretch>
        </p:blipFill>
        <p:spPr>
          <a:xfrm>
            <a:off x="875420" y="3189994"/>
            <a:ext cx="10441160" cy="14656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2CB963-E2CC-3E4B-A09A-BDC2EA7E90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97152"/>
            <a:ext cx="11340000" cy="14212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B470D0-8BAC-D649-AE52-A27A5BF310C1}"/>
              </a:ext>
            </a:extLst>
          </p:cNvPr>
          <p:cNvSpPr/>
          <p:nvPr/>
        </p:nvSpPr>
        <p:spPr bwMode="white">
          <a:xfrm>
            <a:off x="750377" y="5884513"/>
            <a:ext cx="10045087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31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1A3D8-399C-642B-2330-C83E92CF19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97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D8859E-FA95-31B3-5D4B-42BDB393AE24}"/>
              </a:ext>
            </a:extLst>
          </p:cNvPr>
          <p:cNvSpPr/>
          <p:nvPr/>
        </p:nvSpPr>
        <p:spPr bwMode="white">
          <a:xfrm>
            <a:off x="10995415" y="2780437"/>
            <a:ext cx="228513" cy="22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EDC58D-C0AF-8FFE-B5C1-AF611A9F69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>
            <a:fillRect/>
          </a:stretch>
        </p:blipFill>
        <p:spPr>
          <a:xfrm>
            <a:off x="3047980" y="3133738"/>
            <a:ext cx="6096040" cy="173378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7E598F2-71AC-2C78-3AB6-31B8AB5D0A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52722"/>
            <a:ext cx="11340000" cy="192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64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143FF-83A6-A5CA-722A-695F8294F4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122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57B1250-9F99-A153-CF9A-805DDC3185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64505"/>
            <a:ext cx="11340000" cy="19097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48585C-0D3A-3444-9958-14FC9323545B}"/>
              </a:ext>
            </a:extLst>
          </p:cNvPr>
          <p:cNvSpPr/>
          <p:nvPr/>
        </p:nvSpPr>
        <p:spPr bwMode="white">
          <a:xfrm>
            <a:off x="750377" y="4775621"/>
            <a:ext cx="10340251" cy="123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41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C0C4B-B532-BCDC-E12F-C7BCF908D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3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13AA6A-54D5-E71A-A95C-902CB085AA1D}"/>
              </a:ext>
            </a:extLst>
          </p:cNvPr>
          <p:cNvSpPr/>
          <p:nvPr/>
        </p:nvSpPr>
        <p:spPr bwMode="white">
          <a:xfrm>
            <a:off x="778942" y="2777358"/>
            <a:ext cx="10340251" cy="101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03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04240-5C3D-60FA-0D05-D508298895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42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80042-E620-ACC7-4DCC-A563195629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244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5227548-0C2A-62D8-5D81-EC56191974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5104"/>
            <a:ext cx="11340000" cy="206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77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C6C43-EF85-8900-BEEB-0A28488E2B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49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E7DEEE-73DB-88CB-BD76-9DD19182B124}"/>
              </a:ext>
            </a:extLst>
          </p:cNvPr>
          <p:cNvSpPr/>
          <p:nvPr/>
        </p:nvSpPr>
        <p:spPr bwMode="white">
          <a:xfrm>
            <a:off x="750377" y="1796703"/>
            <a:ext cx="10321208" cy="792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0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D3329-C046-DEA1-776B-FEB862B51E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60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4605298-C55D-58F9-F901-4B65BA185B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99808" y="2660005"/>
            <a:ext cx="9192384" cy="275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807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C6516-A34E-A089-9229-5E2987601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56CA5-4397-9997-137F-39EDDBCF195D}"/>
              </a:ext>
            </a:extLst>
          </p:cNvPr>
          <p:cNvSpPr/>
          <p:nvPr/>
        </p:nvSpPr>
        <p:spPr bwMode="white">
          <a:xfrm>
            <a:off x="769420" y="1814510"/>
            <a:ext cx="10321208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FEF5AA-B6E1-BB2E-E382-7257C8C117B4}"/>
              </a:ext>
            </a:extLst>
          </p:cNvPr>
          <p:cNvSpPr/>
          <p:nvPr/>
        </p:nvSpPr>
        <p:spPr bwMode="white">
          <a:xfrm>
            <a:off x="759899" y="2271680"/>
            <a:ext cx="3399143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67C86C-2BB2-9AEA-7EFF-EEE4FA5D2570}"/>
              </a:ext>
            </a:extLst>
          </p:cNvPr>
          <p:cNvSpPr/>
          <p:nvPr/>
        </p:nvSpPr>
        <p:spPr bwMode="white">
          <a:xfrm>
            <a:off x="769420" y="2709801"/>
            <a:ext cx="10321208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D28E18-D691-8791-97B3-D406459F4E7B}"/>
              </a:ext>
            </a:extLst>
          </p:cNvPr>
          <p:cNvSpPr/>
          <p:nvPr/>
        </p:nvSpPr>
        <p:spPr bwMode="white">
          <a:xfrm>
            <a:off x="759899" y="3157446"/>
            <a:ext cx="10340251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71078B-DAE9-F229-F655-4E41C3571E6D}"/>
              </a:ext>
            </a:extLst>
          </p:cNvPr>
          <p:cNvSpPr/>
          <p:nvPr/>
        </p:nvSpPr>
        <p:spPr bwMode="white">
          <a:xfrm>
            <a:off x="759899" y="3605091"/>
            <a:ext cx="3656221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2FE8B9-46EE-3C82-6AB4-B031567BE0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3942138"/>
            <a:ext cx="11340000" cy="88825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2455D2-2C19-730D-082E-921A1DB6A92F}"/>
              </a:ext>
            </a:extLst>
          </p:cNvPr>
          <p:cNvSpPr/>
          <p:nvPr/>
        </p:nvSpPr>
        <p:spPr bwMode="white">
          <a:xfrm>
            <a:off x="766586" y="4037648"/>
            <a:ext cx="10349773" cy="25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0689F7-A001-63B0-7EBF-4C421B03FF0B}"/>
              </a:ext>
            </a:extLst>
          </p:cNvPr>
          <p:cNvSpPr/>
          <p:nvPr/>
        </p:nvSpPr>
        <p:spPr bwMode="white">
          <a:xfrm>
            <a:off x="766586" y="4486549"/>
            <a:ext cx="7988462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24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BEBA2-3CD5-C31D-008A-DB1842C5D8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1"/>
            <a:ext cx="10848568" cy="2668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0EFABB-868B-7484-349D-2F6C14B1D1D0}"/>
              </a:ext>
            </a:extLst>
          </p:cNvPr>
          <p:cNvSpPr/>
          <p:nvPr/>
        </p:nvSpPr>
        <p:spPr bwMode="white">
          <a:xfrm>
            <a:off x="2596710" y="2926424"/>
            <a:ext cx="7988463" cy="28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77B38B-7239-EF1A-A43E-749127AFE23E}"/>
              </a:ext>
            </a:extLst>
          </p:cNvPr>
          <p:cNvSpPr/>
          <p:nvPr/>
        </p:nvSpPr>
        <p:spPr bwMode="white">
          <a:xfrm>
            <a:off x="2279576" y="3429000"/>
            <a:ext cx="7341007" cy="2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345D9B0-8503-E26A-6099-0D8B0AC635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892239"/>
            <a:ext cx="10848568" cy="287501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61C613-150A-1EBF-89B7-47F367FCAB3B}"/>
              </a:ext>
            </a:extLst>
          </p:cNvPr>
          <p:cNvSpPr/>
          <p:nvPr/>
        </p:nvSpPr>
        <p:spPr bwMode="white">
          <a:xfrm>
            <a:off x="5129405" y="3933056"/>
            <a:ext cx="545576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3CBE95-944D-6F58-9F7B-2F93709C733D}"/>
              </a:ext>
            </a:extLst>
          </p:cNvPr>
          <p:cNvSpPr/>
          <p:nvPr/>
        </p:nvSpPr>
        <p:spPr bwMode="white">
          <a:xfrm>
            <a:off x="2219991" y="4438930"/>
            <a:ext cx="4379848" cy="28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64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D037D-425E-A451-FE1B-F668465824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97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566D9-A1B2-0877-5115-B4CDAB89E859}"/>
              </a:ext>
            </a:extLst>
          </p:cNvPr>
          <p:cNvSpPr/>
          <p:nvPr/>
        </p:nvSpPr>
        <p:spPr bwMode="white">
          <a:xfrm>
            <a:off x="10985894" y="2780437"/>
            <a:ext cx="266599" cy="2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495430-57F0-2A3A-0022-D775FF186B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212976"/>
            <a:ext cx="11340000" cy="19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02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B10570-0937-4EEB-144B-FBFB9837FF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4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9C027C-1BFE-1502-99A6-4CE03804BA89}"/>
              </a:ext>
            </a:extLst>
          </p:cNvPr>
          <p:cNvSpPr/>
          <p:nvPr/>
        </p:nvSpPr>
        <p:spPr bwMode="white">
          <a:xfrm>
            <a:off x="10985894" y="2330262"/>
            <a:ext cx="266599" cy="21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84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141DF-F1E7-54A3-974F-1862C3C167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266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6F521CF-5A84-91DA-A6EB-55A5B6A270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37264"/>
            <a:ext cx="11340000" cy="2383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0332EC-8A82-A833-9611-FD161252D57E}"/>
              </a:ext>
            </a:extLst>
          </p:cNvPr>
          <p:cNvSpPr/>
          <p:nvPr/>
        </p:nvSpPr>
        <p:spPr bwMode="white">
          <a:xfrm>
            <a:off x="10963643" y="2361204"/>
            <a:ext cx="228513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23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5FE991-3E5B-AE73-2FC5-CF8F82F7D1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56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4B2D86-12C2-4935-4032-8D3161C29C03}"/>
              </a:ext>
            </a:extLst>
          </p:cNvPr>
          <p:cNvSpPr/>
          <p:nvPr/>
        </p:nvSpPr>
        <p:spPr bwMode="white">
          <a:xfrm>
            <a:off x="11004937" y="1366959"/>
            <a:ext cx="238035" cy="2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C6BF4B-18A5-19C9-6412-C2182CF234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2619"/>
            <a:ext cx="11340000" cy="33546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31C15-1686-749F-3ACF-8F659662EE21}"/>
              </a:ext>
            </a:extLst>
          </p:cNvPr>
          <p:cNvSpPr/>
          <p:nvPr/>
        </p:nvSpPr>
        <p:spPr bwMode="white">
          <a:xfrm>
            <a:off x="11014458" y="4388120"/>
            <a:ext cx="218992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1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77EBF-6EE9-766E-8A4A-9EC39FE311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60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E356A3-2D7F-FFC5-C41D-46BCE474BC0E}"/>
              </a:ext>
            </a:extLst>
          </p:cNvPr>
          <p:cNvSpPr/>
          <p:nvPr/>
        </p:nvSpPr>
        <p:spPr bwMode="white">
          <a:xfrm>
            <a:off x="11004937" y="2322200"/>
            <a:ext cx="228513" cy="22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98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A9CD1-7CFB-E434-6E43-658D05AA99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5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2EC6FA-CFBF-B8D2-813C-F626DF7F129B}"/>
              </a:ext>
            </a:extLst>
          </p:cNvPr>
          <p:cNvSpPr/>
          <p:nvPr/>
        </p:nvSpPr>
        <p:spPr bwMode="white">
          <a:xfrm>
            <a:off x="11004937" y="1835093"/>
            <a:ext cx="228513" cy="2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97E80D1-B1A4-1858-D4E9-3939290541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219603"/>
            <a:ext cx="11340000" cy="189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2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3C78C-003B-AFB2-733E-9812A251AF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E8A759-FBD7-B280-D0D5-5B09727D0067}"/>
              </a:ext>
            </a:extLst>
          </p:cNvPr>
          <p:cNvSpPr/>
          <p:nvPr/>
        </p:nvSpPr>
        <p:spPr bwMode="white">
          <a:xfrm>
            <a:off x="11004937" y="1824363"/>
            <a:ext cx="238035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99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2025-06-21T15:04:02Z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