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2"/>
    <p:sldId id="341" r:id="rId3"/>
    <p:sldId id="339" r:id="rId4"/>
    <p:sldId id="337" r:id="rId5"/>
    <p:sldId id="335" r:id="rId6"/>
    <p:sldId id="334" r:id="rId7"/>
    <p:sldId id="332" r:id="rId8"/>
    <p:sldId id="331" r:id="rId9"/>
    <p:sldId id="330" r:id="rId10"/>
    <p:sldId id="328" r:id="rId11"/>
    <p:sldId id="327" r:id="rId12"/>
    <p:sldId id="326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09" autoAdjust="0"/>
    <p:restoredTop sz="94660"/>
  </p:normalViewPr>
  <p:slideViewPr>
    <p:cSldViewPr showGuides="1">
      <p:cViewPr varScale="1">
        <p:scale>
          <a:sx n="76" d="100"/>
          <a:sy n="76" d="100"/>
        </p:scale>
        <p:origin x="240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D2C9629-1069-0053-A437-6C9D28AEA9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4762" y="2786062"/>
            <a:ext cx="4562475" cy="1285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8AA9DD-F674-7276-D12C-7478DCD03A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13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696CD3-F911-3A6C-49D8-A246A8EC971F}"/>
              </a:ext>
            </a:extLst>
          </p:cNvPr>
          <p:cNvSpPr/>
          <p:nvPr/>
        </p:nvSpPr>
        <p:spPr bwMode="white">
          <a:xfrm>
            <a:off x="11100151" y="2919743"/>
            <a:ext cx="218992" cy="20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573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C61D86-BBF7-5EC0-F55A-AC13EADEE0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3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3672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21DB24-9BE3-6953-8A21-3D9EB4AD98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94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615101-B0BC-D689-EC68-A287D9EBFCE9}"/>
              </a:ext>
            </a:extLst>
          </p:cNvPr>
          <p:cNvSpPr/>
          <p:nvPr/>
        </p:nvSpPr>
        <p:spPr bwMode="white">
          <a:xfrm>
            <a:off x="721813" y="2302227"/>
            <a:ext cx="10606851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165B9C-EBAF-8FDB-8D96-CBE33F0228FB}"/>
              </a:ext>
            </a:extLst>
          </p:cNvPr>
          <p:cNvSpPr/>
          <p:nvPr/>
        </p:nvSpPr>
        <p:spPr bwMode="white">
          <a:xfrm>
            <a:off x="759899" y="2750694"/>
            <a:ext cx="10559244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F17A62-F289-3407-E744-70B1C0CE6DD4}"/>
              </a:ext>
            </a:extLst>
          </p:cNvPr>
          <p:cNvSpPr/>
          <p:nvPr/>
        </p:nvSpPr>
        <p:spPr bwMode="white">
          <a:xfrm>
            <a:off x="731335" y="3199160"/>
            <a:ext cx="10587808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B81EBF-2AE5-EDB3-388B-B637E92295D7}"/>
              </a:ext>
            </a:extLst>
          </p:cNvPr>
          <p:cNvSpPr/>
          <p:nvPr/>
        </p:nvSpPr>
        <p:spPr bwMode="white">
          <a:xfrm>
            <a:off x="740856" y="3657169"/>
            <a:ext cx="2685037" cy="22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7B3B66C-A2CE-2DE0-7451-0A8992373B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95204"/>
            <a:ext cx="11340000" cy="267319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CC09AB-F3BE-F3CA-5FB3-390FA53F8B9A}"/>
              </a:ext>
            </a:extLst>
          </p:cNvPr>
          <p:cNvSpPr/>
          <p:nvPr/>
        </p:nvSpPr>
        <p:spPr bwMode="white">
          <a:xfrm>
            <a:off x="721813" y="5116746"/>
            <a:ext cx="10606851" cy="23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CA14CF-1CB0-B4F3-5C76-1CB533890DD5}"/>
              </a:ext>
            </a:extLst>
          </p:cNvPr>
          <p:cNvSpPr/>
          <p:nvPr/>
        </p:nvSpPr>
        <p:spPr bwMode="white">
          <a:xfrm>
            <a:off x="731335" y="5565460"/>
            <a:ext cx="8274105" cy="23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338BA19-D3B0-B7AD-E742-56E031E3FE8C}"/>
              </a:ext>
            </a:extLst>
          </p:cNvPr>
          <p:cNvSpPr/>
          <p:nvPr/>
        </p:nvSpPr>
        <p:spPr bwMode="white">
          <a:xfrm>
            <a:off x="721813" y="6014175"/>
            <a:ext cx="10616372" cy="23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5E65B4-D66F-2F78-F75C-59853DB27077}"/>
              </a:ext>
            </a:extLst>
          </p:cNvPr>
          <p:cNvSpPr/>
          <p:nvPr/>
        </p:nvSpPr>
        <p:spPr bwMode="white">
          <a:xfrm>
            <a:off x="740856" y="6462890"/>
            <a:ext cx="9454760" cy="22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0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A20034-A459-38B4-5303-F147071CCE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194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F88123E-581F-94EE-51BD-721727C5D7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3385942"/>
            <a:ext cx="11340000" cy="233870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E3A33AD-4004-ACB5-2CEB-431DF372DB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672" y="5373216"/>
            <a:ext cx="586881" cy="1271575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7F913F1B-1E82-2684-D685-3AC83263A5A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190"/>
          <a:stretch>
            <a:fillRect/>
          </a:stretch>
        </p:blipFill>
        <p:spPr>
          <a:xfrm>
            <a:off x="344375" y="5230691"/>
            <a:ext cx="432048" cy="141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650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2B3820-4F0B-F945-5705-8EE384F39C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523" y="1274319"/>
            <a:ext cx="11340000" cy="322251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277B5A9-B07F-0308-42DB-CDE3239038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249228"/>
            <a:ext cx="586881" cy="127157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38EBBC8-B84E-3AE0-BCFC-FD3DF11296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56"/>
          <a:stretch>
            <a:fillRect/>
          </a:stretch>
        </p:blipFill>
        <p:spPr>
          <a:xfrm>
            <a:off x="479376" y="4481814"/>
            <a:ext cx="7704856" cy="141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539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674876-985A-DA46-B4AA-B938328DF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5" r="9196"/>
          <a:stretch>
            <a:fillRect/>
          </a:stretch>
        </p:blipFill>
        <p:spPr>
          <a:xfrm>
            <a:off x="911424" y="764704"/>
            <a:ext cx="10369152" cy="278741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31229A9-DA2A-CD61-0F10-3303C7B924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7"/>
          <a:stretch>
            <a:fillRect/>
          </a:stretch>
        </p:blipFill>
        <p:spPr>
          <a:xfrm>
            <a:off x="1199456" y="3552114"/>
            <a:ext cx="10873208" cy="321435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DDE8D36-9CC9-F0BB-A819-C186DF2E54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460"/>
          <a:stretch>
            <a:fillRect/>
          </a:stretch>
        </p:blipFill>
        <p:spPr>
          <a:xfrm>
            <a:off x="890556" y="2014900"/>
            <a:ext cx="288032" cy="141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00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08F437-B2E1-557E-05B1-5DC8E259D8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992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BCE552-9935-E4D1-1B2F-F80226B625CA}"/>
              </a:ext>
            </a:extLst>
          </p:cNvPr>
          <p:cNvSpPr/>
          <p:nvPr/>
        </p:nvSpPr>
        <p:spPr bwMode="white">
          <a:xfrm>
            <a:off x="11109672" y="2721288"/>
            <a:ext cx="209471" cy="20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277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DD596F-EFA7-8BDB-FFD3-5E3EB76F3C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47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60B2D4-E1A1-784B-552C-CD59CD046A1D}"/>
              </a:ext>
            </a:extLst>
          </p:cNvPr>
          <p:cNvSpPr/>
          <p:nvPr/>
        </p:nvSpPr>
        <p:spPr bwMode="white">
          <a:xfrm>
            <a:off x="11100151" y="1873390"/>
            <a:ext cx="209471" cy="200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F96B490-FB88-10E1-C1D7-EFF5521F5F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86424"/>
            <a:ext cx="11340000" cy="293153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D2A040-281F-D8DD-C40D-9A77AE1234A1}"/>
              </a:ext>
            </a:extLst>
          </p:cNvPr>
          <p:cNvSpPr/>
          <p:nvPr/>
        </p:nvSpPr>
        <p:spPr bwMode="white">
          <a:xfrm>
            <a:off x="11109672" y="4822753"/>
            <a:ext cx="199949" cy="20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714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8B23FC-0DEC-9F4A-0CBF-165B3213D6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74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E3B2D2-076E-9A26-B804-8E45E304E7EC}"/>
              </a:ext>
            </a:extLst>
          </p:cNvPr>
          <p:cNvSpPr/>
          <p:nvPr/>
        </p:nvSpPr>
        <p:spPr bwMode="white">
          <a:xfrm>
            <a:off x="11090629" y="2359812"/>
            <a:ext cx="218992" cy="20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614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2BA680-A8DB-B92F-372D-312D5C6501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38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EBC351-C0A4-B8EE-3000-8CE9BDC8FA22}"/>
              </a:ext>
            </a:extLst>
          </p:cNvPr>
          <p:cNvSpPr/>
          <p:nvPr/>
        </p:nvSpPr>
        <p:spPr bwMode="white">
          <a:xfrm>
            <a:off x="11100151" y="2854188"/>
            <a:ext cx="209471" cy="20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94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AB7112-6703-1699-1F17-ED334B9397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09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E1E1AF-38EB-000D-54A3-D22252A955FD}"/>
              </a:ext>
            </a:extLst>
          </p:cNvPr>
          <p:cNvSpPr/>
          <p:nvPr/>
        </p:nvSpPr>
        <p:spPr bwMode="white">
          <a:xfrm>
            <a:off x="11090629" y="1290722"/>
            <a:ext cx="218992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C1DF453-1085-2356-84D2-BFBFBD09A0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054920"/>
            <a:ext cx="11340000" cy="1454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35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68</cp:revision>
  <dcterms:created xsi:type="dcterms:W3CDTF">2015-09-16T06:44:00Z</dcterms:created>
  <dcterms:modified xsi:type="dcterms:W3CDTF">2025-06-22T18:25:45Z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