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6" r:id="rId3"/>
    <p:sldId id="335" r:id="rId4"/>
    <p:sldId id="334" r:id="rId5"/>
    <p:sldId id="333" r:id="rId6"/>
    <p:sldId id="331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4660"/>
  </p:normalViewPr>
  <p:slideViewPr>
    <p:cSldViewPr showGuides="1">
      <p:cViewPr varScale="1">
        <p:scale>
          <a:sx n="76" d="100"/>
          <a:sy n="76" d="100"/>
        </p:scale>
        <p:origin x="216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E3071A-2DE3-0DBD-3203-7C17D1782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328862"/>
            <a:ext cx="6657975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258B6-AD7B-27B5-C055-A822D802BB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AE046-59A6-AE99-A763-D43AEA89B90C}"/>
              </a:ext>
            </a:extLst>
          </p:cNvPr>
          <p:cNvSpPr/>
          <p:nvPr/>
        </p:nvSpPr>
        <p:spPr bwMode="white">
          <a:xfrm>
            <a:off x="731335" y="2204758"/>
            <a:ext cx="5503375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5C66E6-2784-8C48-9A27-EC15057785D2}"/>
              </a:ext>
            </a:extLst>
          </p:cNvPr>
          <p:cNvSpPr/>
          <p:nvPr/>
        </p:nvSpPr>
        <p:spPr bwMode="white">
          <a:xfrm>
            <a:off x="731335" y="2604679"/>
            <a:ext cx="5855667" cy="2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8F45C8-E780-D66C-AE7C-CF7951FA32A6}"/>
              </a:ext>
            </a:extLst>
          </p:cNvPr>
          <p:cNvSpPr/>
          <p:nvPr/>
        </p:nvSpPr>
        <p:spPr bwMode="white">
          <a:xfrm>
            <a:off x="731335" y="3014122"/>
            <a:ext cx="3599093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DEF81-3C00-BDB7-3B68-4D467A0C0692}"/>
              </a:ext>
            </a:extLst>
          </p:cNvPr>
          <p:cNvSpPr/>
          <p:nvPr/>
        </p:nvSpPr>
        <p:spPr bwMode="white">
          <a:xfrm>
            <a:off x="731335" y="3414043"/>
            <a:ext cx="5141561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5A6B8F-C015-D6F2-9369-152F663F27C9}"/>
              </a:ext>
            </a:extLst>
          </p:cNvPr>
          <p:cNvSpPr/>
          <p:nvPr/>
        </p:nvSpPr>
        <p:spPr bwMode="white">
          <a:xfrm>
            <a:off x="731335" y="3813964"/>
            <a:ext cx="7283879" cy="2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F7084E-5969-69A9-EB39-AD6200BED12A}"/>
              </a:ext>
            </a:extLst>
          </p:cNvPr>
          <p:cNvSpPr/>
          <p:nvPr/>
        </p:nvSpPr>
        <p:spPr bwMode="white">
          <a:xfrm>
            <a:off x="731335" y="4213885"/>
            <a:ext cx="6265088" cy="2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4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13BFE-A391-6488-E16B-B1FE032FCE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02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1C6C5-B278-0EE5-5F48-84A57C609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A190F-FB20-C48D-EE11-7FB97F1C5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05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E7FA4C-98C0-291C-1C39-BBDE2EC04441}"/>
              </a:ext>
            </a:extLst>
          </p:cNvPr>
          <p:cNvSpPr/>
          <p:nvPr/>
        </p:nvSpPr>
        <p:spPr bwMode="white">
          <a:xfrm>
            <a:off x="11109672" y="3044758"/>
            <a:ext cx="209471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07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A3A8C-10D4-4C95-3612-451499753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9173C-9AEC-8747-CD37-0841DAD4FDA3}"/>
              </a:ext>
            </a:extLst>
          </p:cNvPr>
          <p:cNvSpPr/>
          <p:nvPr/>
        </p:nvSpPr>
        <p:spPr bwMode="white">
          <a:xfrm>
            <a:off x="11081108" y="1823991"/>
            <a:ext cx="247556" cy="1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CB93AF-DE04-9C60-7FC9-8390557CEC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024"/>
            <a:ext cx="11340000" cy="27221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037F8-8753-1D03-D477-4E00AD4FC410}"/>
              </a:ext>
            </a:extLst>
          </p:cNvPr>
          <p:cNvSpPr/>
          <p:nvPr/>
        </p:nvSpPr>
        <p:spPr bwMode="white">
          <a:xfrm>
            <a:off x="11081108" y="4246761"/>
            <a:ext cx="247556" cy="2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22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A9644-2D64-8D83-2AFE-73928EB0E1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9FBBA-94D8-A746-E85A-9743DA188D94}"/>
              </a:ext>
            </a:extLst>
          </p:cNvPr>
          <p:cNvSpPr/>
          <p:nvPr/>
        </p:nvSpPr>
        <p:spPr bwMode="white">
          <a:xfrm>
            <a:off x="607556" y="1628801"/>
            <a:ext cx="8759697" cy="3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831CD3-B15E-A9C8-AC73-73295F390B2D}"/>
              </a:ext>
            </a:extLst>
          </p:cNvPr>
          <p:cNvSpPr/>
          <p:nvPr/>
        </p:nvSpPr>
        <p:spPr bwMode="white">
          <a:xfrm>
            <a:off x="617078" y="2548909"/>
            <a:ext cx="10987707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7DC34E-06E1-881B-60DD-03F778056045}"/>
              </a:ext>
            </a:extLst>
          </p:cNvPr>
          <p:cNvSpPr/>
          <p:nvPr/>
        </p:nvSpPr>
        <p:spPr bwMode="white">
          <a:xfrm>
            <a:off x="617078" y="2949241"/>
            <a:ext cx="10968664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F90B5-CCFA-9B7B-179D-66D393BA88A5}"/>
              </a:ext>
            </a:extLst>
          </p:cNvPr>
          <p:cNvSpPr/>
          <p:nvPr/>
        </p:nvSpPr>
        <p:spPr bwMode="white">
          <a:xfrm>
            <a:off x="607556" y="3359105"/>
            <a:ext cx="10987707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CFA460-0972-9688-23E5-0599A7C5A016}"/>
              </a:ext>
            </a:extLst>
          </p:cNvPr>
          <p:cNvSpPr/>
          <p:nvPr/>
        </p:nvSpPr>
        <p:spPr bwMode="white">
          <a:xfrm>
            <a:off x="617078" y="3759437"/>
            <a:ext cx="1390125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1B6B7-5C54-3901-00AF-6124146E0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54207-582C-9413-F1AF-3DB2FDBEFF71}"/>
              </a:ext>
            </a:extLst>
          </p:cNvPr>
          <p:cNvSpPr/>
          <p:nvPr/>
        </p:nvSpPr>
        <p:spPr bwMode="white">
          <a:xfrm>
            <a:off x="11081108" y="1788013"/>
            <a:ext cx="247556" cy="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62589D-5EA7-08CD-7DE9-B4DBA0CB8B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44865"/>
            <a:ext cx="11340000" cy="17513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3D5D44-D4AC-0DF9-D580-6F1B67A2FD7F}"/>
              </a:ext>
            </a:extLst>
          </p:cNvPr>
          <p:cNvSpPr/>
          <p:nvPr/>
        </p:nvSpPr>
        <p:spPr bwMode="white">
          <a:xfrm>
            <a:off x="11100151" y="3569274"/>
            <a:ext cx="209471" cy="21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5311C-9F75-A8DD-333B-AF365A1EA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5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D9B80-FDF4-B626-E661-55C9D264B00C}"/>
              </a:ext>
            </a:extLst>
          </p:cNvPr>
          <p:cNvSpPr/>
          <p:nvPr/>
        </p:nvSpPr>
        <p:spPr bwMode="white">
          <a:xfrm>
            <a:off x="607556" y="1759486"/>
            <a:ext cx="6445994" cy="23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265CD9-CA4F-B206-6A83-85D9586C0A5E}"/>
              </a:ext>
            </a:extLst>
          </p:cNvPr>
          <p:cNvSpPr/>
          <p:nvPr/>
        </p:nvSpPr>
        <p:spPr bwMode="white">
          <a:xfrm>
            <a:off x="607556" y="2161101"/>
            <a:ext cx="5379596" cy="23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0CDC6-60CC-22B2-37D4-7B8579108056}"/>
              </a:ext>
            </a:extLst>
          </p:cNvPr>
          <p:cNvSpPr/>
          <p:nvPr/>
        </p:nvSpPr>
        <p:spPr bwMode="white">
          <a:xfrm>
            <a:off x="607556" y="2572277"/>
            <a:ext cx="5617632" cy="2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076D3-FEC7-2A8A-221A-A8CDB2559535}"/>
              </a:ext>
            </a:extLst>
          </p:cNvPr>
          <p:cNvSpPr/>
          <p:nvPr/>
        </p:nvSpPr>
        <p:spPr bwMode="white">
          <a:xfrm>
            <a:off x="607556" y="2973892"/>
            <a:ext cx="8759697" cy="2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A97C8-F838-5BE6-3180-B971EAB1D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1BF2A-0479-ED6A-63E3-7BE1133727FB}"/>
              </a:ext>
            </a:extLst>
          </p:cNvPr>
          <p:cNvSpPr/>
          <p:nvPr/>
        </p:nvSpPr>
        <p:spPr bwMode="white">
          <a:xfrm>
            <a:off x="11100151" y="2215723"/>
            <a:ext cx="209471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28DA69-6097-904D-16DA-57FE661CEC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53022"/>
            <a:ext cx="11340000" cy="21809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15B5E-3910-5A44-BF48-CF9795CF68A8}"/>
              </a:ext>
            </a:extLst>
          </p:cNvPr>
          <p:cNvSpPr/>
          <p:nvPr/>
        </p:nvSpPr>
        <p:spPr bwMode="white">
          <a:xfrm>
            <a:off x="11062065" y="4453033"/>
            <a:ext cx="257078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6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