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8" r:id="rId26"/>
    <p:sldId id="357" r:id="rId27"/>
    <p:sldId id="345" r:id="rId28"/>
    <p:sldId id="346" r:id="rId29"/>
    <p:sldId id="347" r:id="rId30"/>
    <p:sldId id="359" r:id="rId31"/>
    <p:sldId id="348" r:id="rId32"/>
    <p:sldId id="349" r:id="rId33"/>
    <p:sldId id="350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3607296"/>
            <a:ext cx="69151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9211" y="6093296"/>
            <a:ext cx="955357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9576" y="4949924"/>
            <a:ext cx="79438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87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8803"/>
            <a:ext cx="11353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8691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709737"/>
            <a:ext cx="84391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28328"/>
            <a:ext cx="10506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72456"/>
            <a:ext cx="10585176" cy="1225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9762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8470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8784976" cy="56828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284984"/>
            <a:ext cx="287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448" y="4077071"/>
            <a:ext cx="8146912" cy="1996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9448" y="6116777"/>
            <a:ext cx="6202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01" y="1312694"/>
            <a:ext cx="10624691" cy="54286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653136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09687"/>
            <a:ext cx="118681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47244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648498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56792"/>
            <a:ext cx="118491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429000"/>
            <a:ext cx="39243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85925"/>
            <a:ext cx="11068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14500"/>
            <a:ext cx="117443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805264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21582"/>
            <a:ext cx="116014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14562"/>
            <a:ext cx="107442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49625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2430901"/>
            <a:ext cx="4890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5" y="3148531"/>
            <a:ext cx="4890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5" y="4077072"/>
            <a:ext cx="4890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300162"/>
            <a:ext cx="96202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59701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9771"/>
          <a:stretch/>
        </p:blipFill>
        <p:spPr>
          <a:xfrm>
            <a:off x="1847528" y="908720"/>
            <a:ext cx="9134475" cy="2210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81918"/>
            <a:ext cx="5010150" cy="3552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389" y="3381375"/>
            <a:ext cx="4924425" cy="3476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1726158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250166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3500" y="2501662"/>
            <a:ext cx="2678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7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849"/>
          <a:stretch/>
        </p:blipFill>
        <p:spPr>
          <a:xfrm>
            <a:off x="1487488" y="2060848"/>
            <a:ext cx="9134475" cy="3140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17032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81128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9157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57461"/>
            <a:ext cx="10848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80703"/>
            <a:ext cx="109442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30835"/>
            <a:ext cx="38576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5816"/>
          <a:stretch/>
        </p:blipFill>
        <p:spPr>
          <a:xfrm>
            <a:off x="623392" y="1484785"/>
            <a:ext cx="1098232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5732" t="12601" b="13644"/>
          <a:stretch/>
        </p:blipFill>
        <p:spPr>
          <a:xfrm>
            <a:off x="3683731" y="2420888"/>
            <a:ext cx="4861645" cy="3744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315" y="1992808"/>
            <a:ext cx="4562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07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184" r="42956"/>
          <a:stretch/>
        </p:blipFill>
        <p:spPr>
          <a:xfrm>
            <a:off x="2495600" y="1772816"/>
            <a:ext cx="6264696" cy="4356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663156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88826"/>
            <a:ext cx="707707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36510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586" y="5229200"/>
            <a:ext cx="1703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81212"/>
            <a:ext cx="102108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09750"/>
            <a:ext cx="11201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940" y="3212976"/>
            <a:ext cx="361950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956670"/>
            <a:ext cx="45434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4915402"/>
            <a:ext cx="4752528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023369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1125"/>
            <a:ext cx="117729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79715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66887"/>
            <a:ext cx="111347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338391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974" y="5373216"/>
            <a:ext cx="9477375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13285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868" y="2781038"/>
            <a:ext cx="9527532" cy="2361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868" y="5373216"/>
            <a:ext cx="657520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5967" y="5373216"/>
            <a:ext cx="3245664" cy="612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868" y="6090846"/>
            <a:ext cx="657520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5967" y="6090846"/>
            <a:ext cx="3245664" cy="612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2025-08-15T07:32:04Z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