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105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87" y="1484784"/>
            <a:ext cx="11858625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9974" y="3860477"/>
            <a:ext cx="4972050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33825" y="5415880"/>
            <a:ext cx="432435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590800"/>
            <a:ext cx="11049000" cy="167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564904"/>
            <a:ext cx="6480720" cy="632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5840" y="3501008"/>
            <a:ext cx="61206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8720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2593"/>
            <a:ext cx="1123950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567780"/>
            <a:ext cx="1113472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628800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41812" y="1628800"/>
            <a:ext cx="29215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7959" y="2492896"/>
            <a:ext cx="39558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54063"/>
            <a:ext cx="1099185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551947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06203" y="1551947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28541" y="1628800"/>
            <a:ext cx="51633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4981" y="2492896"/>
            <a:ext cx="197660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11315" y="3429000"/>
            <a:ext cx="60931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605087"/>
            <a:ext cx="11296650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2680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361978"/>
            <a:ext cx="7272808" cy="15071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5018162"/>
            <a:ext cx="7272808" cy="15071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362075"/>
            <a:ext cx="98774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276872"/>
            <a:ext cx="10297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052376"/>
            <a:ext cx="10297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885753"/>
            <a:ext cx="10297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797152"/>
            <a:ext cx="10297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0444"/>
            <a:ext cx="7191375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538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2520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393966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2276872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89880" y="3191272"/>
            <a:ext cx="16347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6432" y="4105672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10882" y="5957622"/>
            <a:ext cx="678166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147887"/>
            <a:ext cx="1176337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347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492896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8642" y="3372572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84115" y="5166648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571750"/>
            <a:ext cx="11058525" cy="171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599238"/>
            <a:ext cx="6480720" cy="526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94459" y="3490488"/>
            <a:ext cx="6480720" cy="526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25855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276872"/>
            <a:ext cx="66247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0571" y="3202847"/>
            <a:ext cx="224137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90541" y="3202847"/>
            <a:ext cx="52780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6349" y="4036224"/>
            <a:ext cx="19692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74663" y="5818725"/>
            <a:ext cx="19692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21094" y="5818725"/>
            <a:ext cx="30432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</Words>
  <Application>Microsoft Office PowerPoint</Application>
  <PresentationFormat>宽屏</PresentationFormat>
  <Paragraphs>1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2025-08-15T06:46:20Z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