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14564"/>
            <a:ext cx="109728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05075"/>
            <a:ext cx="102108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9225"/>
            <a:ext cx="116776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53269"/>
            <a:ext cx="111918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62075"/>
            <a:ext cx="111442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0100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8011" y="4600603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95561"/>
            <a:ext cx="110585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50912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2102" y="5655013"/>
            <a:ext cx="29979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06227"/>
            <a:ext cx="1186815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14053"/>
            <a:ext cx="113061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7989" y="4508005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1143" y="5561301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6511"/>
            <a:ext cx="11725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8328"/>
            <a:ext cx="111728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81128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29000"/>
            <a:ext cx="91249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47850"/>
            <a:ext cx="111537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14908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11" y="1242555"/>
            <a:ext cx="10873208" cy="19296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12976"/>
            <a:ext cx="10503419" cy="34217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6058681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1252686"/>
            <a:ext cx="58197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2025-08-15T05:27:31Z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