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259560"/>
            <a:ext cx="32004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225" y="5703912"/>
            <a:ext cx="101155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35128"/>
            <a:ext cx="878205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4908" y="4149080"/>
            <a:ext cx="24672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9225"/>
            <a:ext cx="11601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3112"/>
            <a:ext cx="117062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068960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1450" y="405280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8539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0851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500187"/>
            <a:ext cx="96202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592163"/>
            <a:ext cx="8134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597666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8824" y="4365104"/>
            <a:ext cx="5435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8824" y="5229200"/>
            <a:ext cx="8387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8896"/>
            <a:ext cx="117348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7321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4719"/>
            <a:ext cx="117729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06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0080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4962"/>
            <a:ext cx="11801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6387"/>
            <a:ext cx="117252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43077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1394" y="4437112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33525"/>
            <a:ext cx="10982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3310"/>
            <a:ext cx="10657184" cy="552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95437"/>
            <a:ext cx="117538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3279"/>
            <a:ext cx="107632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48478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9977" y="2480206"/>
            <a:ext cx="11276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6253" y="5443325"/>
            <a:ext cx="11276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9725"/>
            <a:ext cx="116300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2066925"/>
            <a:ext cx="91535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2309217"/>
            <a:ext cx="106965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109787"/>
            <a:ext cx="100869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140967"/>
            <a:ext cx="98680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4055367"/>
            <a:ext cx="98680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78210"/>
            <a:ext cx="118205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47937"/>
            <a:ext cx="108204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8762"/>
            <a:ext cx="116871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55625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704" y="2574822"/>
            <a:ext cx="1270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5054" y="2574822"/>
            <a:ext cx="3149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71600"/>
            <a:ext cx="108299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28825"/>
            <a:ext cx="108204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056313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9950" y="3063310"/>
            <a:ext cx="69984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85962"/>
            <a:ext cx="108299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06896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9268" y="4041234"/>
            <a:ext cx="15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71687"/>
            <a:ext cx="108108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47887"/>
            <a:ext cx="104679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4077072"/>
            <a:ext cx="10346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3050"/>
            <a:ext cx="115062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86037"/>
            <a:ext cx="118110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62564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7400"/>
            <a:ext cx="11658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71675"/>
            <a:ext cx="117157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23987"/>
            <a:ext cx="11229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2100"/>
            <a:ext cx="110966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7130"/>
            <a:ext cx="10441160" cy="5310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2025-08-15T05:37:19Z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