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55" r:id="rId24"/>
    <p:sldId id="356" r:id="rId25"/>
    <p:sldId id="357" r:id="rId26"/>
    <p:sldId id="345" r:id="rId27"/>
    <p:sldId id="346" r:id="rId28"/>
    <p:sldId id="347" r:id="rId29"/>
    <p:sldId id="348" r:id="rId30"/>
    <p:sldId id="349" r:id="rId31"/>
    <p:sldId id="350" r:id="rId32"/>
    <p:sldId id="351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105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112" y="1336551"/>
            <a:ext cx="10391775" cy="18764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8425" y="4039344"/>
            <a:ext cx="691515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66825" y="5593804"/>
            <a:ext cx="965835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512" y="1690687"/>
            <a:ext cx="932497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5" y="1772816"/>
            <a:ext cx="4158431" cy="273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4605827"/>
            <a:ext cx="59046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514600"/>
            <a:ext cx="11744325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35858"/>
            <a:ext cx="1118235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276872"/>
            <a:ext cx="44644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284984"/>
            <a:ext cx="44644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082523"/>
            <a:ext cx="61926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124244"/>
            <a:ext cx="61926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6154391"/>
            <a:ext cx="61926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2424112"/>
            <a:ext cx="11849100" cy="200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70037"/>
            <a:ext cx="118110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38461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96700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6874" y="3205733"/>
            <a:ext cx="3905250" cy="3467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3573016"/>
            <a:ext cx="3314700" cy="1676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87153" y="3645024"/>
            <a:ext cx="3114675" cy="1600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32504" y="252060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43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11000" cy="1885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3284984"/>
            <a:ext cx="422910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88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96636"/>
            <a:ext cx="10225136" cy="52007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27687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513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61240" cy="22934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645024"/>
            <a:ext cx="4248472" cy="3181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162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3472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48478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03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326976"/>
            <a:ext cx="1187767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4149080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0150" y="6082052"/>
            <a:ext cx="108544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293096"/>
            <a:ext cx="3971925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4014" y="5157192"/>
            <a:ext cx="4291905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32104" y="3833633"/>
            <a:ext cx="3528392" cy="290773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04512" y="3257569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83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763375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515719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0914" y="6093296"/>
            <a:ext cx="136468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683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147887"/>
            <a:ext cx="11658600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31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95375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564904"/>
            <a:ext cx="34563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490879"/>
            <a:ext cx="34563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463153"/>
            <a:ext cx="7056784" cy="17911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41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916832"/>
            <a:ext cx="862965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1560" y="4725144"/>
            <a:ext cx="73426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877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081212"/>
            <a:ext cx="1172527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91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2045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480436"/>
            <a:ext cx="55446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348538"/>
            <a:ext cx="55446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5286087"/>
            <a:ext cx="55446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6107890"/>
            <a:ext cx="60486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70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1709737"/>
            <a:ext cx="988695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1709737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3850" y="2624137"/>
            <a:ext cx="284391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14452" y="2624137"/>
            <a:ext cx="284391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3515388"/>
            <a:ext cx="284391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54290" y="3515388"/>
            <a:ext cx="594616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9677" y="4464512"/>
            <a:ext cx="594616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35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2052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65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15845"/>
            <a:ext cx="9849743" cy="549753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0836" y="1196752"/>
            <a:ext cx="2847975" cy="4105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99456" y="2204864"/>
            <a:ext cx="43924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2945644"/>
            <a:ext cx="43924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3802170"/>
            <a:ext cx="45365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9456" y="4728144"/>
            <a:ext cx="4392488" cy="2085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772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509837"/>
            <a:ext cx="11763375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2524416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44315" y="3577712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57905" y="3577712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83070" y="3577712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60579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204864"/>
            <a:ext cx="43924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068960"/>
            <a:ext cx="43924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952641"/>
            <a:ext cx="60486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4878615"/>
            <a:ext cx="60486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5793015"/>
            <a:ext cx="60486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18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989647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39" y="2204864"/>
            <a:ext cx="445410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5" y="3975791"/>
            <a:ext cx="51125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2" y="3212976"/>
            <a:ext cx="4896542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4720" y="5877096"/>
            <a:ext cx="609738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441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700808"/>
            <a:ext cx="4181475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564904"/>
            <a:ext cx="43924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571901"/>
            <a:ext cx="43924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60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" y="1524000"/>
            <a:ext cx="120110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53775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284984"/>
            <a:ext cx="4114800" cy="3190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148478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87175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193951"/>
            <a:ext cx="389572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071687"/>
            <a:ext cx="1119187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3" y="2204864"/>
            <a:ext cx="718011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0042" y="3212976"/>
            <a:ext cx="231359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995487"/>
            <a:ext cx="11811000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695450"/>
            <a:ext cx="1147762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852936"/>
            <a:ext cx="68407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802060"/>
            <a:ext cx="68407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653136"/>
            <a:ext cx="68407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1</Words>
  <Application>Microsoft Office PowerPoint</Application>
  <PresentationFormat>宽屏</PresentationFormat>
  <Paragraphs>1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2025-08-15T09:13:18Z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