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988840"/>
            <a:ext cx="61912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987" y="3444230"/>
            <a:ext cx="55340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7550" y="5050507"/>
            <a:ext cx="567690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09800"/>
            <a:ext cx="106775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89040"/>
            <a:ext cx="2664296" cy="720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71650"/>
            <a:ext cx="107727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5" y="3429000"/>
            <a:ext cx="1641971" cy="720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2001" y="4221088"/>
            <a:ext cx="1387616" cy="720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5723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150858"/>
            <a:ext cx="5544616" cy="4590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851" y="2132856"/>
            <a:ext cx="5572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85887"/>
            <a:ext cx="113728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52600"/>
            <a:ext cx="107061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221088"/>
            <a:ext cx="2664296" cy="720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247900"/>
            <a:ext cx="106965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1556792"/>
            <a:ext cx="5544616" cy="46233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26480"/>
            <a:ext cx="508635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18" y="2057883"/>
            <a:ext cx="2390775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518" y="2708920"/>
            <a:ext cx="39528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944" y="3407582"/>
            <a:ext cx="3886200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4469" y="1542504"/>
            <a:ext cx="5848222" cy="4622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9976" y="2658072"/>
            <a:ext cx="4319880" cy="163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05297"/>
            <a:ext cx="112299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71750"/>
            <a:ext cx="107061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1333529"/>
            <a:ext cx="6296025" cy="504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508635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81" y="2132605"/>
            <a:ext cx="2276475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881" y="2843436"/>
            <a:ext cx="431482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81" y="3509992"/>
            <a:ext cx="2276475" cy="695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9822" y="1324004"/>
            <a:ext cx="6486525" cy="5057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1344" y="2856912"/>
            <a:ext cx="4608512" cy="1436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66937"/>
            <a:ext cx="112395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33550"/>
            <a:ext cx="106203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52575"/>
            <a:ext cx="10515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173" y="4005063"/>
            <a:ext cx="5584867" cy="1300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45782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30" y="2137420"/>
            <a:ext cx="506730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630" y="2852936"/>
            <a:ext cx="401955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444" y="1052736"/>
            <a:ext cx="5692188" cy="5472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0691" y="1052736"/>
            <a:ext cx="595773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52600"/>
            <a:ext cx="112871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2025-08-15T03:20:56Z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