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58" r:id="rId3"/>
    <p:sldId id="324" r:id="rId4"/>
    <p:sldId id="325" r:id="rId5"/>
    <p:sldId id="327" r:id="rId6"/>
    <p:sldId id="328" r:id="rId7"/>
    <p:sldId id="329" r:id="rId8"/>
    <p:sldId id="330" r:id="rId9"/>
    <p:sldId id="331" r:id="rId10"/>
    <p:sldId id="326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55" r:id="rId25"/>
    <p:sldId id="356" r:id="rId26"/>
    <p:sldId id="357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24075"/>
            <a:ext cx="112966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6812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933056"/>
            <a:ext cx="42672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581287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0505"/>
          <a:stretch/>
        </p:blipFill>
        <p:spPr>
          <a:xfrm>
            <a:off x="191344" y="1268761"/>
            <a:ext cx="11772900" cy="13681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852936"/>
            <a:ext cx="31908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62125"/>
            <a:ext cx="109156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861048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19300"/>
            <a:ext cx="116871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39" y="3506316"/>
            <a:ext cx="7283747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792" y="4181355"/>
            <a:ext cx="466315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16832"/>
            <a:ext cx="1164907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429000"/>
            <a:ext cx="2619375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2601231"/>
            <a:ext cx="129614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420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068960"/>
            <a:ext cx="385762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198353"/>
            <a:ext cx="93610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547" y="3645024"/>
            <a:ext cx="39719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41487"/>
            <a:ext cx="117252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013176"/>
            <a:ext cx="1065718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753956"/>
            <a:ext cx="1065718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82985"/>
            <a:ext cx="115633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149080"/>
            <a:ext cx="96490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820411"/>
            <a:ext cx="482453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1887" y="4820411"/>
            <a:ext cx="482453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542" y="5445444"/>
            <a:ext cx="1042702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1542" y="6058903"/>
            <a:ext cx="1042702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70037"/>
            <a:ext cx="116205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941168"/>
            <a:ext cx="72008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6212" y="4941168"/>
            <a:ext cx="304203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602" y="5647224"/>
            <a:ext cx="1915053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38387"/>
            <a:ext cx="117633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09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28825"/>
            <a:ext cx="107156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028825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1376" y="2028825"/>
            <a:ext cx="493104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6991" y="3487235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1538" y="3487235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07350" y="3487235"/>
            <a:ext cx="4581137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90126" y="4170141"/>
            <a:ext cx="495820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781300"/>
            <a:ext cx="1159192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80331"/>
            <a:ext cx="111918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060848"/>
            <a:ext cx="295232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272" y="2674306"/>
            <a:ext cx="347352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1655" y="2674306"/>
            <a:ext cx="267442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078" y="3290292"/>
            <a:ext cx="625100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078" y="3938475"/>
            <a:ext cx="625100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5078" y="4656105"/>
            <a:ext cx="625100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5078" y="5327436"/>
            <a:ext cx="625100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71687"/>
            <a:ext cx="117633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28800"/>
            <a:ext cx="110490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316835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7497" y="2492896"/>
            <a:ext cx="316835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528" y="3094779"/>
            <a:ext cx="560248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528" y="3800835"/>
            <a:ext cx="560248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7528" y="4344845"/>
            <a:ext cx="560248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90700"/>
            <a:ext cx="115443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24025"/>
            <a:ext cx="11049000" cy="340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724025"/>
            <a:ext cx="4667250" cy="260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2420888"/>
            <a:ext cx="60486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150092"/>
            <a:ext cx="6048672" cy="854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249688"/>
            <a:ext cx="6048672" cy="979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43075"/>
            <a:ext cx="117252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890712"/>
            <a:ext cx="11068050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0" y="1902743"/>
            <a:ext cx="2867025" cy="260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2564904"/>
            <a:ext cx="547260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155213"/>
            <a:ext cx="547260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884418"/>
            <a:ext cx="547260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451578"/>
            <a:ext cx="547260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321"/>
            <a:ext cx="110680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1" y="1371594"/>
            <a:ext cx="5245993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436" y="1996627"/>
            <a:ext cx="84705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436" y="2656384"/>
            <a:ext cx="72557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436" y="3284984"/>
            <a:ext cx="72557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2436" y="4291980"/>
            <a:ext cx="11072196" cy="2003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5322"/>
            <a:ext cx="116967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13446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514520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8431"/>
            <a:ext cx="117633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50429"/>
            <a:ext cx="110394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619268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18322"/>
            <a:ext cx="619268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93826"/>
            <a:ext cx="619268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184135"/>
            <a:ext cx="619268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982788"/>
            <a:ext cx="864096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538373"/>
            <a:ext cx="619268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405086"/>
            <a:ext cx="82200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78488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06355"/>
            <a:ext cx="78488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847134"/>
            <a:ext cx="78488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576339"/>
            <a:ext cx="78488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5270820"/>
            <a:ext cx="78488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8" y="6011600"/>
            <a:ext cx="78488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2543175"/>
            <a:ext cx="88487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99840"/>
            <a:ext cx="7344816" cy="1181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81112"/>
            <a:ext cx="115919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941168"/>
            <a:ext cx="468052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3025"/>
            <a:ext cx="109823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1905000"/>
            <a:ext cx="80486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2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176337"/>
            <a:ext cx="751522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18606" y="1988840"/>
            <a:ext cx="672972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8606" y="2683321"/>
            <a:ext cx="672972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8606" y="3377802"/>
            <a:ext cx="824189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18606" y="4107006"/>
            <a:ext cx="8241890" cy="762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8606" y="5102430"/>
            <a:ext cx="824189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98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366962"/>
            <a:ext cx="1077277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54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56531"/>
            <a:ext cx="110109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102" y="2060848"/>
            <a:ext cx="1126353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102" y="3484535"/>
            <a:ext cx="1068746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102" y="4074844"/>
            <a:ext cx="795116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102" y="4869160"/>
            <a:ext cx="780714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69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66887"/>
            <a:ext cx="116395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66887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536257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564" y="3356992"/>
            <a:ext cx="557341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293096"/>
            <a:ext cx="397192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132856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43125"/>
            <a:ext cx="116967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573016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2050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933056"/>
            <a:ext cx="401955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471179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800"/>
            <a:ext cx="116681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886" y="3645024"/>
            <a:ext cx="332422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298588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2816"/>
            <a:ext cx="116776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861048"/>
            <a:ext cx="21621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499754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2025-08-15T04:04:06Z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