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37" y="4077444"/>
            <a:ext cx="633412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5667114"/>
            <a:ext cx="11811124" cy="475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4460"/>
            <a:ext cx="11013306" cy="520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84784"/>
            <a:ext cx="1116330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49" y="2335510"/>
            <a:ext cx="11039475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366783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33537"/>
            <a:ext cx="117252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70" y="1273511"/>
            <a:ext cx="10598398" cy="55398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132856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87177"/>
            <a:ext cx="117633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7819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906935"/>
            <a:ext cx="5773068" cy="44967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2348880"/>
            <a:ext cx="613410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8" y="3148012"/>
            <a:ext cx="4829175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/>
          <a:srcRect r="31529" b="973"/>
          <a:stretch/>
        </p:blipFill>
        <p:spPr>
          <a:xfrm>
            <a:off x="335360" y="3899465"/>
            <a:ext cx="5256584" cy="53764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4412" y="4588490"/>
            <a:ext cx="2314575" cy="5619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8"/>
          <a:srcRect l="8864"/>
          <a:stretch/>
        </p:blipFill>
        <p:spPr>
          <a:xfrm>
            <a:off x="6168008" y="1906935"/>
            <a:ext cx="5472608" cy="446457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1344" y="2420569"/>
            <a:ext cx="5976664" cy="2729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05012"/>
            <a:ext cx="116871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077072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3589"/>
            <a:ext cx="10657184" cy="39036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174677"/>
            <a:ext cx="8064896" cy="15666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45091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586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8760"/>
            <a:ext cx="107346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212976"/>
            <a:ext cx="582930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34076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6700" cy="43243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71637"/>
            <a:ext cx="116586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766" y="1268760"/>
            <a:ext cx="10325794" cy="32788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631257"/>
            <a:ext cx="3346570" cy="31821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13285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8632" y="2931509"/>
            <a:ext cx="16279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1159" y="3799610"/>
            <a:ext cx="14904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76350"/>
            <a:ext cx="116681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2619375"/>
            <a:ext cx="7553325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429000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38994"/>
            <a:ext cx="110585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96952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61048"/>
            <a:ext cx="61206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226861"/>
            <a:ext cx="61206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85925"/>
            <a:ext cx="117252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4493"/>
            <a:ext cx="107156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40768"/>
            <a:ext cx="1091565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7" y="2045619"/>
            <a:ext cx="6336704" cy="40971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262" y="6165304"/>
            <a:ext cx="10277475" cy="62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67608" y="2045620"/>
            <a:ext cx="6840760" cy="4119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7262" y="6165304"/>
            <a:ext cx="103953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500312"/>
            <a:ext cx="115824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3651"/>
            <a:ext cx="117443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81225"/>
            <a:ext cx="116586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81225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811" y="3037752"/>
            <a:ext cx="10136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6485" y="3068960"/>
            <a:ext cx="27993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6885" y="3068960"/>
            <a:ext cx="27993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43037"/>
            <a:ext cx="118110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9956" y="3789040"/>
            <a:ext cx="147616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45" y="1268760"/>
            <a:ext cx="11315055" cy="55810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06084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642" y="2924944"/>
            <a:ext cx="36791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4653136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517232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99964"/>
            <a:ext cx="114871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33600"/>
            <a:ext cx="117443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95450"/>
            <a:ext cx="116300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84920"/>
            <a:ext cx="117729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609850"/>
            <a:ext cx="1162050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42900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67780"/>
            <a:ext cx="116109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5779" y="340473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6244" y="5175663"/>
            <a:ext cx="17295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643187"/>
            <a:ext cx="11010900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708920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2025-08-15T05:15:47Z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