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916832"/>
            <a:ext cx="55435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487" y="3353172"/>
            <a:ext cx="972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9304" y="4899435"/>
            <a:ext cx="56959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57325"/>
            <a:ext cx="107823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519237"/>
            <a:ext cx="70389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861048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717575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74229"/>
            <a:ext cx="104013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766" y="3795478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766" y="4675154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766" y="5520106"/>
            <a:ext cx="82685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387946"/>
            <a:ext cx="83629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581128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321907"/>
            <a:ext cx="86459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890712"/>
            <a:ext cx="76771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319215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819275"/>
            <a:ext cx="95631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390653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1952625"/>
            <a:ext cx="70008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68881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24000"/>
            <a:ext cx="113919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71625"/>
            <a:ext cx="107442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08920"/>
            <a:ext cx="309634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081" y="4563430"/>
            <a:ext cx="69000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509837"/>
            <a:ext cx="113919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74018"/>
            <a:ext cx="109156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5" y="3212976"/>
            <a:ext cx="324036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0" y="1412776"/>
            <a:ext cx="4505325" cy="2828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174" y="5122799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175" y="6071923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28762"/>
            <a:ext cx="113728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30238"/>
            <a:ext cx="1082040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7" y="3573016"/>
            <a:ext cx="381642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494414"/>
            <a:ext cx="72007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600200"/>
            <a:ext cx="64103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08920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553872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560870"/>
            <a:ext cx="7258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2025-08-15T09:46:50Z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