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7" y="1476947"/>
            <a:ext cx="11593288" cy="17360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736" y="4197077"/>
            <a:ext cx="500062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7512" y="5925269"/>
            <a:ext cx="62769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171700"/>
            <a:ext cx="1128712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140968"/>
            <a:ext cx="9507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00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52625"/>
            <a:ext cx="116205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149080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18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681162"/>
            <a:ext cx="118967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46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84784"/>
            <a:ext cx="111918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348880"/>
            <a:ext cx="458152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146301"/>
            <a:ext cx="4896544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4707" y="2780928"/>
            <a:ext cx="5817084" cy="31563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0456" y="1553939"/>
            <a:ext cx="9507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58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07660"/>
            <a:ext cx="10782994" cy="25125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933056"/>
            <a:ext cx="3864309" cy="28409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3068960"/>
            <a:ext cx="9507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6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24075"/>
            <a:ext cx="117919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1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567" y="5961534"/>
            <a:ext cx="3705225" cy="59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8566" y="3356992"/>
            <a:ext cx="55774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8566" y="4329265"/>
            <a:ext cx="55774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8566" y="5116343"/>
            <a:ext cx="114820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8566" y="5996019"/>
            <a:ext cx="114820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13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76437"/>
            <a:ext cx="115347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15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12776"/>
            <a:ext cx="118300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4077072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4991472"/>
            <a:ext cx="16744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9186" y="5882722"/>
            <a:ext cx="12388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71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114550"/>
            <a:ext cx="68389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54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8491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9507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1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609850"/>
            <a:ext cx="11515725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429000"/>
            <a:ext cx="9507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32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76462"/>
            <a:ext cx="117729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7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25835"/>
            <a:ext cx="114014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76872"/>
            <a:ext cx="61206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982927"/>
            <a:ext cx="6120680" cy="1374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568660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355739"/>
            <a:ext cx="61206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6093296"/>
            <a:ext cx="61206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48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24000"/>
            <a:ext cx="108489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6136" y="2348880"/>
            <a:ext cx="7066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6136" y="3159108"/>
            <a:ext cx="7066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136" y="3888313"/>
            <a:ext cx="7066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136" y="4721691"/>
            <a:ext cx="10954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59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477863"/>
            <a:ext cx="119824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45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2025-08-15T08:17:12Z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