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194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15" y="4077072"/>
            <a:ext cx="1126807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442045"/>
            <a:ext cx="119443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465" y="1215650"/>
            <a:ext cx="9971087" cy="55257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464" y="1988840"/>
            <a:ext cx="98990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464" y="2831232"/>
            <a:ext cx="98990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464" y="3687759"/>
            <a:ext cx="98990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464" y="4544285"/>
            <a:ext cx="98990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3464" y="5261916"/>
            <a:ext cx="98990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3464" y="6025845"/>
            <a:ext cx="98990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45443"/>
            <a:ext cx="118014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938337"/>
            <a:ext cx="92106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844364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735614"/>
            <a:ext cx="5544616" cy="1184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289032" cy="48679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0322" y="6228117"/>
            <a:ext cx="5184576" cy="5132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3094" y="2564903"/>
            <a:ext cx="9265393" cy="1316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3094" y="4081187"/>
            <a:ext cx="66731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3094" y="4856691"/>
            <a:ext cx="47288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3094" y="5632195"/>
            <a:ext cx="58090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3094" y="6118331"/>
            <a:ext cx="54489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32520"/>
            <a:ext cx="1180147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95487"/>
            <a:ext cx="113061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60"/>
            <a:ext cx="1021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678" y="4077072"/>
            <a:ext cx="15498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81275"/>
            <a:ext cx="116586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48699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18245"/>
            <a:ext cx="116871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22443"/>
            <a:ext cx="10922818" cy="51749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376487"/>
            <a:ext cx="117062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45096"/>
            <a:ext cx="117824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811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66875"/>
            <a:ext cx="116205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2639" y="3573016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09120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9252" y="4509120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2025-08-15T05:19:37Z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