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33" r:id="rId3"/>
    <p:sldId id="334" r:id="rId4"/>
    <p:sldId id="335" r:id="rId5"/>
    <p:sldId id="336" r:id="rId6"/>
    <p:sldId id="337" r:id="rId7"/>
    <p:sldId id="338" r:id="rId8"/>
    <p:sldId id="339" r:id="rId9"/>
    <p:sldId id="340" r:id="rId10"/>
    <p:sldId id="341" r:id="rId11"/>
    <p:sldId id="342" r:id="rId12"/>
    <p:sldId id="343" r:id="rId13"/>
    <p:sldId id="344" r:id="rId14"/>
    <p:sldId id="345" r:id="rId15"/>
    <p:sldId id="346" r:id="rId16"/>
    <p:sldId id="347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61057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tiff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7" y="1476947"/>
            <a:ext cx="11593288" cy="173602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90800" y="4067919"/>
            <a:ext cx="7010400" cy="6572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86025" y="5733256"/>
            <a:ext cx="7219950" cy="504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412776"/>
            <a:ext cx="11849100" cy="169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284984"/>
            <a:ext cx="3124200" cy="619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424" y="4110410"/>
            <a:ext cx="3086100" cy="6096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8426" y="5930790"/>
            <a:ext cx="3181350" cy="5905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480" y="4998127"/>
            <a:ext cx="3091280" cy="59732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07968" y="3063756"/>
            <a:ext cx="3227273" cy="3440782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0583413" y="248769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2003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96700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188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11001375" cy="73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2564904"/>
            <a:ext cx="4343400" cy="571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416" y="3442254"/>
            <a:ext cx="4271392" cy="590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00056" y="2316039"/>
            <a:ext cx="3990975" cy="40386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266995" y="163547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5466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01450" cy="1790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848" y="3203476"/>
            <a:ext cx="2495550" cy="3571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20336" y="2481321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0589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15750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266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2500312"/>
            <a:ext cx="11153775" cy="185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410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3295650" cy="76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2492896"/>
            <a:ext cx="5410200" cy="3905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1353" y="2507144"/>
            <a:ext cx="5819775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4137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554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6093296"/>
            <a:ext cx="12241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2716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988840"/>
            <a:ext cx="9582150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2541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9826"/>
            <a:ext cx="11868150" cy="554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7687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817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83196"/>
            <a:ext cx="11696700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2321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561306"/>
            <a:ext cx="11125200" cy="4171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86825" y="1834684"/>
            <a:ext cx="2771775" cy="39052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33400" y="2780928"/>
            <a:ext cx="8226896" cy="273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275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" y="1876425"/>
            <a:ext cx="11915775" cy="3105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7485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469142" cy="525658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148478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2593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37001"/>
          <a:stretch/>
        </p:blipFill>
        <p:spPr>
          <a:xfrm>
            <a:off x="191344" y="2348880"/>
            <a:ext cx="11734800" cy="1656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6456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1</Words>
  <Application>Microsoft Office PowerPoint</Application>
  <PresentationFormat>宽屏</PresentationFormat>
  <Paragraphs>1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2025-08-15T09:19:45Z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