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5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55" r:id="rId25"/>
    <p:sldId id="356" r:id="rId26"/>
    <p:sldId id="357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156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19312"/>
            <a:ext cx="112776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263"/>
          <a:stretch/>
        </p:blipFill>
        <p:spPr>
          <a:xfrm>
            <a:off x="263352" y="1412776"/>
            <a:ext cx="11725275" cy="31683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149080"/>
            <a:ext cx="3971925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157093"/>
            <a:ext cx="406717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652" y="4949180"/>
            <a:ext cx="4261235" cy="504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25286" y="3971532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390"/>
          <a:stretch/>
        </p:blipFill>
        <p:spPr>
          <a:xfrm>
            <a:off x="335360" y="1268761"/>
            <a:ext cx="11620500" cy="2664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5610" y="3663689"/>
            <a:ext cx="3981450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077072"/>
            <a:ext cx="345757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125" y="4792402"/>
            <a:ext cx="3750724" cy="46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40765" y="3430248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32248"/>
            <a:ext cx="115252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38636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41723"/>
            <a:ext cx="10829925" cy="61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2330" y="5033653"/>
            <a:ext cx="1823350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395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2996952"/>
            <a:ext cx="29718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963275" cy="1304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1340768"/>
            <a:ext cx="86409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848" y="2058399"/>
            <a:ext cx="9285567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52612"/>
            <a:ext cx="109823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64904"/>
            <a:ext cx="86409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9846" y="4393704"/>
            <a:ext cx="86409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77072"/>
            <a:ext cx="1314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76009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844824"/>
            <a:ext cx="2847975" cy="3381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7114" y="1844824"/>
            <a:ext cx="2895600" cy="3190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1" y="2852936"/>
            <a:ext cx="7513215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02220"/>
            <a:ext cx="8991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76872"/>
            <a:ext cx="1119187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1" y="3645024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4408953"/>
            <a:ext cx="5904657" cy="819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1" y="5323353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1" y="5994685"/>
            <a:ext cx="59766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38387"/>
            <a:ext cx="117633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9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609329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410" y="3505423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5525" y="3505423"/>
            <a:ext cx="38268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962" y="4149080"/>
            <a:ext cx="62091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962" y="4704665"/>
            <a:ext cx="62091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963" y="5422296"/>
            <a:ext cx="3184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19874" y="5422296"/>
            <a:ext cx="3184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80928"/>
            <a:ext cx="6915150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9" y="278092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355" y="3452259"/>
            <a:ext cx="2636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1189" y="3452259"/>
            <a:ext cx="21987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1953" y="3452259"/>
            <a:ext cx="21987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1650"/>
            <a:ext cx="116205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80928"/>
            <a:ext cx="770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82812"/>
            <a:ext cx="770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88868"/>
            <a:ext cx="770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748625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5054" y="4748625"/>
            <a:ext cx="48111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454680"/>
            <a:ext cx="5770880" cy="777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0212"/>
            <a:ext cx="116967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24000"/>
            <a:ext cx="110585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772024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24378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7" y="4126262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7177" y="4126262"/>
            <a:ext cx="4017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878617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7605" y="4878617"/>
            <a:ext cx="22264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93646" y="4878617"/>
            <a:ext cx="32187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209800"/>
            <a:ext cx="93345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11774" y="2132856"/>
            <a:ext cx="3640410" cy="49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5425" y="2781038"/>
            <a:ext cx="2086279" cy="49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0442" y="2781038"/>
            <a:ext cx="3735678" cy="49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9206" y="3475519"/>
            <a:ext cx="9481289" cy="49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206" y="4100552"/>
            <a:ext cx="9481289" cy="49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47837"/>
            <a:ext cx="117919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95512"/>
            <a:ext cx="11087100" cy="2466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9951" y="2195512"/>
            <a:ext cx="33623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0650"/>
            <a:ext cx="116681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38287"/>
            <a:ext cx="115633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52562"/>
            <a:ext cx="111823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770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13480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8924" y="2913480"/>
            <a:ext cx="44011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526" y="3526938"/>
            <a:ext cx="44011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526" y="4209844"/>
            <a:ext cx="44011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526" y="4823303"/>
            <a:ext cx="36582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52998" y="4823303"/>
            <a:ext cx="40472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8679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50405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844031"/>
            <a:ext cx="50405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38512"/>
            <a:ext cx="56886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7" y="4209844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8728" y="4209844"/>
            <a:ext cx="6013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858027"/>
            <a:ext cx="18866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4858027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36409" y="5471485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5347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19275"/>
            <a:ext cx="111537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0888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34346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740402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504331"/>
            <a:ext cx="5040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3439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54726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3259" y="2060848"/>
            <a:ext cx="25270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2325" y="2685881"/>
            <a:ext cx="30075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5482" y="2685881"/>
            <a:ext cx="36267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7130" y="3299339"/>
            <a:ext cx="36267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01067" y="3299339"/>
            <a:ext cx="36267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12914" y="4016969"/>
            <a:ext cx="8315533" cy="1773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12915" y="5868919"/>
            <a:ext cx="4780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014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009775"/>
            <a:ext cx="109061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40798"/>
            <a:ext cx="7920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20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62162"/>
            <a:ext cx="109156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636912"/>
            <a:ext cx="57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51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14550"/>
            <a:ext cx="109918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05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00175"/>
            <a:ext cx="110490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369" y="4221088"/>
            <a:ext cx="20392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9088" y="4293096"/>
            <a:ext cx="5607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019742"/>
            <a:ext cx="44215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5019742"/>
            <a:ext cx="3148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04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96752"/>
            <a:ext cx="8163147" cy="51845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231" y="6381328"/>
            <a:ext cx="1861609" cy="4188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844824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493006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175912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3800945"/>
            <a:ext cx="2057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44828" y="3800945"/>
            <a:ext cx="28992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22489" y="4509120"/>
            <a:ext cx="52655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22489" y="5157302"/>
            <a:ext cx="52655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22489" y="5805484"/>
            <a:ext cx="22223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10104" y="5805484"/>
            <a:ext cx="22223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39177" y="6407367"/>
            <a:ext cx="22223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41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1200"/>
            <a:ext cx="116395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352675"/>
            <a:ext cx="115824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068960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897" y="3789040"/>
            <a:ext cx="376237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188985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8205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4725144"/>
            <a:ext cx="2520280" cy="20145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484784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3498779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535"/>
          <a:stretch/>
        </p:blipFill>
        <p:spPr>
          <a:xfrm>
            <a:off x="309562" y="1340768"/>
            <a:ext cx="11572875" cy="2664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645024"/>
            <a:ext cx="4933950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221088"/>
            <a:ext cx="385762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781525"/>
            <a:ext cx="4176464" cy="447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52137" y="3530836"/>
            <a:ext cx="504056" cy="46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</Words>
  <Application>Microsoft Office PowerPoint</Application>
  <PresentationFormat>宽屏</PresentationFormat>
  <Paragraphs>1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2025-08-15T09:37:50Z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