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05064"/>
            <a:ext cx="99441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43062"/>
            <a:ext cx="104965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944" y="3140968"/>
            <a:ext cx="765231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392" y="4572444"/>
            <a:ext cx="106072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7633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1088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98036"/>
            <a:ext cx="3384376" cy="1743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998036"/>
            <a:ext cx="3384376" cy="1743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302430"/>
            <a:ext cx="10153128" cy="55109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2132856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7" y="2977808"/>
            <a:ext cx="5544615" cy="145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977808"/>
            <a:ext cx="3059402" cy="145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06000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412056"/>
            <a:ext cx="10153128" cy="1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76362"/>
            <a:ext cx="119443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585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28812"/>
            <a:ext cx="116490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95412"/>
            <a:ext cx="1104900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4847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46043"/>
            <a:ext cx="10868025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35721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331" y="6042541"/>
            <a:ext cx="116062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4525"/>
            <a:ext cx="116205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654" y="4221088"/>
            <a:ext cx="27756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28825"/>
            <a:ext cx="11687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7707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19262"/>
            <a:ext cx="115728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428998"/>
            <a:ext cx="2808312" cy="151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62162"/>
            <a:ext cx="117062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483943"/>
            <a:ext cx="1097280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57115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482" y="3167342"/>
            <a:ext cx="5039446" cy="1197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813" y="4507007"/>
            <a:ext cx="11042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813" y="5445224"/>
            <a:ext cx="11042361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2025-08-15T06:04:30Z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