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33" r:id="rId3"/>
    <p:sldId id="334" r:id="rId4"/>
    <p:sldId id="335" r:id="rId5"/>
    <p:sldId id="336" r:id="rId6"/>
    <p:sldId id="338" r:id="rId7"/>
    <p:sldId id="337" r:id="rId8"/>
    <p:sldId id="339" r:id="rId9"/>
    <p:sldId id="340" r:id="rId10"/>
    <p:sldId id="36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24" r:id="rId31"/>
    <p:sldId id="325" r:id="rId32"/>
    <p:sldId id="326" r:id="rId33"/>
    <p:sldId id="327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166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197077"/>
            <a:ext cx="50006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8998" y="5661248"/>
            <a:ext cx="91821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6698"/>
          <a:stretch/>
        </p:blipFill>
        <p:spPr>
          <a:xfrm>
            <a:off x="119336" y="1268761"/>
            <a:ext cx="11509845" cy="18244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85041"/>
            <a:ext cx="10789765" cy="38283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8515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9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68760"/>
            <a:ext cx="10744894" cy="24149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3663039"/>
            <a:ext cx="3600399" cy="29598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00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136726"/>
            <a:ext cx="33337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8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95450"/>
            <a:ext cx="117729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6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56992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13518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27918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065468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8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74485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63280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142956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022632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983331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6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44522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2638425"/>
            <a:ext cx="54673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3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333" y="3033394"/>
            <a:ext cx="5032251" cy="37079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116" y="3429000"/>
            <a:ext cx="47148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023" y="4284526"/>
            <a:ext cx="4724968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45733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15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33550"/>
            <a:ext cx="115919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2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68338"/>
            <a:ext cx="118205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4" y="4340840"/>
            <a:ext cx="21980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5074" y="5255240"/>
            <a:ext cx="29808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394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293096"/>
            <a:ext cx="438150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19040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09464"/>
            <a:ext cx="118205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25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328862"/>
            <a:ext cx="1025842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296026"/>
            <a:ext cx="2088232" cy="1276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3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6412"/>
            <a:ext cx="115157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6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9743"/>
            <a:ext cx="111537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03517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813744"/>
            <a:ext cx="5040560" cy="213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59233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59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338387"/>
            <a:ext cx="782955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338387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8416" y="3229638"/>
            <a:ext cx="40615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1682" y="3229638"/>
            <a:ext cx="40615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6371" y="3958843"/>
            <a:ext cx="46556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52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355876"/>
            <a:ext cx="109251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1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83468"/>
            <a:ext cx="9721080" cy="53858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633670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90536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03994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363751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6069806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3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957387"/>
            <a:ext cx="87058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3074" y="2780928"/>
            <a:ext cx="60811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9783" y="2780928"/>
            <a:ext cx="29567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0558" y="3521708"/>
            <a:ext cx="29567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4700" y="3521708"/>
            <a:ext cx="29567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26895" y="4437936"/>
            <a:ext cx="76534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262062"/>
            <a:ext cx="119443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1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35571"/>
            <a:ext cx="119157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09787"/>
            <a:ext cx="1072515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68960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90762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19967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245000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951056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830"/>
          <a:stretch/>
        </p:blipFill>
        <p:spPr>
          <a:xfrm>
            <a:off x="1271464" y="1283746"/>
            <a:ext cx="9721080" cy="54576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7818" y="2636912"/>
            <a:ext cx="8006533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73016"/>
            <a:ext cx="94466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313795"/>
            <a:ext cx="94466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857806"/>
            <a:ext cx="94466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448114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3542" y="5448114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6980" y="6084721"/>
            <a:ext cx="55691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60702" y="6084721"/>
            <a:ext cx="21156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90675"/>
            <a:ext cx="11182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00262"/>
            <a:ext cx="112395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49288"/>
            <a:ext cx="110204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492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32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09725"/>
            <a:ext cx="109251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4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125"/>
            <a:ext cx="116871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51723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9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3301"/>
          <a:stretch/>
        </p:blipFill>
        <p:spPr>
          <a:xfrm>
            <a:off x="119336" y="3140968"/>
            <a:ext cx="1175385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</Words>
  <Application>Microsoft Office PowerPoint</Application>
  <PresentationFormat>宽屏</PresentationFormat>
  <Paragraphs>2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2025-08-15T08:25:12Z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