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587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2" y="4514825"/>
            <a:ext cx="3152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4462"/>
            <a:ext cx="11791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014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84984"/>
            <a:ext cx="34290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730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38" y="1412776"/>
            <a:ext cx="118681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9775"/>
            <a:ext cx="112014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090" y="3195352"/>
            <a:ext cx="7922318" cy="35460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1819275"/>
            <a:ext cx="120681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2100"/>
            <a:ext cx="110966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3088"/>
            <a:ext cx="11811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9572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29099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20137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1249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9080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75055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1168"/>
            <a:ext cx="1183005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564832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0574" y="2348880"/>
            <a:ext cx="49474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0574" y="3298004"/>
            <a:ext cx="49474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0574" y="4166106"/>
            <a:ext cx="49474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0574" y="5022632"/>
            <a:ext cx="54515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176462"/>
            <a:ext cx="57054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7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090091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57184" cy="531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44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517232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433512"/>
            <a:ext cx="74771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63250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484784"/>
            <a:ext cx="3743325" cy="452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334" y="3330318"/>
            <a:ext cx="6811809" cy="1322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658" y="4941168"/>
            <a:ext cx="5397893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22201"/>
            <a:ext cx="68389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60847"/>
            <a:ext cx="6192688" cy="329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429081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6165304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38287"/>
            <a:ext cx="108394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9282"/>
            <a:ext cx="10676309" cy="1577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4" y="4595867"/>
            <a:ext cx="5256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55526"/>
            <a:ext cx="91440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96419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99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212703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6127103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" y="1484784"/>
            <a:ext cx="96107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708920"/>
            <a:ext cx="74104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55679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967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12976"/>
            <a:ext cx="3348657" cy="33843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3651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6656" y="5372101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3356992"/>
            <a:ext cx="4032448" cy="342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918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358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7256"/>
          <a:stretch/>
        </p:blipFill>
        <p:spPr>
          <a:xfrm>
            <a:off x="191344" y="1268761"/>
            <a:ext cx="11811000" cy="1944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5" y="3232008"/>
            <a:ext cx="4608512" cy="35813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235839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47787"/>
            <a:ext cx="119348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175" y="3210644"/>
            <a:ext cx="44100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2025-08-15T09:15:49Z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