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609850"/>
            <a:ext cx="68961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57350"/>
            <a:ext cx="113252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7200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1452562"/>
            <a:ext cx="43243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647825"/>
            <a:ext cx="95821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4012"/>
            <a:ext cx="112299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37112"/>
            <a:ext cx="136815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05025"/>
            <a:ext cx="112776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005064"/>
            <a:ext cx="100811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140968"/>
            <a:ext cx="32861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71687"/>
            <a:ext cx="108489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4005064"/>
            <a:ext cx="7200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998043"/>
            <a:ext cx="68770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26046"/>
            <a:ext cx="10344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84784"/>
            <a:ext cx="129614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5327579"/>
            <a:ext cx="129614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38300"/>
            <a:ext cx="112871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27" y="1254472"/>
            <a:ext cx="10597257" cy="5515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140968"/>
            <a:ext cx="7200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38362"/>
            <a:ext cx="103632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728787"/>
            <a:ext cx="102584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980728"/>
            <a:ext cx="6284937" cy="5596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3981450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204864"/>
            <a:ext cx="390525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76" y="2987427"/>
            <a:ext cx="2124075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5640" y="2987427"/>
            <a:ext cx="2047875" cy="581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434" y="3736063"/>
            <a:ext cx="5114925" cy="552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727" y="4426102"/>
            <a:ext cx="4581525" cy="676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5783" y="1036543"/>
            <a:ext cx="5987027" cy="554036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60929" y="3690600"/>
            <a:ext cx="5414853" cy="1682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78793"/>
            <a:ext cx="11268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68760"/>
            <a:ext cx="105727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4966835"/>
            <a:ext cx="1024890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694" y="3356992"/>
            <a:ext cx="454624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694" y="4259818"/>
            <a:ext cx="454624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694" y="5034336"/>
            <a:ext cx="1066692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694" y="5799252"/>
            <a:ext cx="267403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2170" y="5799252"/>
            <a:ext cx="267403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9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822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06441"/>
            <a:ext cx="381642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86117"/>
            <a:ext cx="381642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00517"/>
            <a:ext cx="424847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5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176462"/>
            <a:ext cx="104775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102" y="3151546"/>
            <a:ext cx="10611497" cy="1645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9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38300"/>
            <a:ext cx="11334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52587"/>
            <a:ext cx="105251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7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81261"/>
            <a:ext cx="104775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514" y="4869160"/>
            <a:ext cx="875987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514" y="5783560"/>
            <a:ext cx="875987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3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01663"/>
            <a:ext cx="11363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34023"/>
            <a:ext cx="7200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09278"/>
            <a:ext cx="106299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484784"/>
            <a:ext cx="3672408" cy="241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77072"/>
            <a:ext cx="59046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4077072"/>
            <a:ext cx="270847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700" y="4941167"/>
            <a:ext cx="10763916" cy="16219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3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328886"/>
            <a:ext cx="91059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76328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063951"/>
            <a:ext cx="76328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932052"/>
            <a:ext cx="76328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823303"/>
            <a:ext cx="76328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714554"/>
            <a:ext cx="76328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92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638425"/>
            <a:ext cx="982027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345638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5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16" y="1291296"/>
            <a:ext cx="11001300" cy="24977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501008"/>
            <a:ext cx="3240360" cy="3265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081" y="4005064"/>
            <a:ext cx="353377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2" y="4781162"/>
            <a:ext cx="278130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464" y="5486012"/>
            <a:ext cx="273367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9456" y="6147364"/>
            <a:ext cx="3476625" cy="600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97770" y="3251164"/>
            <a:ext cx="7200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221210"/>
            <a:ext cx="112109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489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356992"/>
            <a:ext cx="77152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6834" y="1441379"/>
            <a:ext cx="7200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775"/>
            <a:ext cx="11249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7200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28862"/>
            <a:ext cx="110109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14525"/>
            <a:ext cx="103536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2025-08-15T09:51:51Z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