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58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55" r:id="rId25"/>
    <p:sldId id="359" r:id="rId26"/>
    <p:sldId id="360" r:id="rId27"/>
    <p:sldId id="361" r:id="rId28"/>
    <p:sldId id="362" r:id="rId29"/>
    <p:sldId id="356" r:id="rId30"/>
    <p:sldId id="357" r:id="rId31"/>
    <p:sldId id="345" r:id="rId32"/>
    <p:sldId id="346" r:id="rId33"/>
    <p:sldId id="347" r:id="rId34"/>
    <p:sldId id="348" r:id="rId35"/>
    <p:sldId id="349" r:id="rId36"/>
    <p:sldId id="350" r:id="rId37"/>
    <p:sldId id="352" r:id="rId38"/>
    <p:sldId id="351" r:id="rId39"/>
    <p:sldId id="353" r:id="rId40"/>
    <p:sldId id="354" r:id="rId41"/>
    <p:sldId id="363" r:id="rId42"/>
    <p:sldId id="364" r:id="rId43"/>
    <p:sldId id="36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33600"/>
            <a:ext cx="112204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62087"/>
            <a:ext cx="116014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149080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7114" y="3861048"/>
            <a:ext cx="47244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24025"/>
            <a:ext cx="10982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16832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09712"/>
            <a:ext cx="116205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80928"/>
            <a:ext cx="79208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679176"/>
            <a:ext cx="273630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6362"/>
            <a:ext cx="116300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060848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52562"/>
            <a:ext cx="117157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786236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6270" y="4730452"/>
            <a:ext cx="242567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6986"/>
            <a:ext cx="116014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5229200"/>
            <a:ext cx="23042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633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12455"/>
            <a:ext cx="576064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852936"/>
            <a:ext cx="5476875" cy="31295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3998592"/>
            <a:ext cx="576064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05037"/>
            <a:ext cx="114871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323975"/>
            <a:ext cx="103441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6832"/>
            <a:ext cx="24482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3406" y="1916832"/>
            <a:ext cx="646102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976" y="2530290"/>
            <a:ext cx="91514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976" y="3120599"/>
            <a:ext cx="91514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976" y="3687759"/>
            <a:ext cx="91514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976" y="4312792"/>
            <a:ext cx="91514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6976" y="4937824"/>
            <a:ext cx="91514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38387"/>
            <a:ext cx="117633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8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53" y="1238495"/>
            <a:ext cx="11306671" cy="55748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4293096"/>
            <a:ext cx="15841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6800" y="4976002"/>
            <a:ext cx="46434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3554" y="5589460"/>
            <a:ext cx="340875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9347" y="6237643"/>
            <a:ext cx="15841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43087"/>
            <a:ext cx="110204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910565"/>
            <a:ext cx="15841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8417" y="1843087"/>
            <a:ext cx="15841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6695" y="2757487"/>
            <a:ext cx="15841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5804" y="2757487"/>
            <a:ext cx="15841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6138" y="3671887"/>
            <a:ext cx="204749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34518" y="4296920"/>
            <a:ext cx="189758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824162"/>
            <a:ext cx="1166812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96752"/>
            <a:ext cx="63246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996952"/>
            <a:ext cx="632460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575687"/>
            <a:ext cx="632460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304892"/>
            <a:ext cx="632460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4872050"/>
            <a:ext cx="6324600" cy="789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5948495"/>
            <a:ext cx="6324600" cy="839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336232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1922934"/>
            <a:ext cx="3171825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48428" y="1922933"/>
            <a:ext cx="3475764" cy="460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0187"/>
            <a:ext cx="116490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6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64008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196752"/>
            <a:ext cx="4667250" cy="4838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0694" y="1320577"/>
            <a:ext cx="4514850" cy="4591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5120" y="3244137"/>
            <a:ext cx="6489031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120" y="4008066"/>
            <a:ext cx="6489031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9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71342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24944"/>
            <a:ext cx="108204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39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14487"/>
            <a:ext cx="109156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5" y="2276872"/>
            <a:ext cx="7834089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2276872"/>
            <a:ext cx="2217219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346" y="2913480"/>
            <a:ext cx="10990278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346" y="3515363"/>
            <a:ext cx="2493334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64605" y="3515363"/>
            <a:ext cx="2493334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1324" y="4105672"/>
            <a:ext cx="1926284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3192" y="4105672"/>
            <a:ext cx="2518712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4554" y="4753854"/>
            <a:ext cx="10619998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49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76375"/>
            <a:ext cx="116967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14512"/>
            <a:ext cx="116490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45785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906079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171700"/>
            <a:ext cx="102393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04975"/>
            <a:ext cx="109918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075" y="2912590"/>
            <a:ext cx="5279901" cy="1020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912590"/>
            <a:ext cx="2347101" cy="1020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77072"/>
            <a:ext cx="1072919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537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371" y="1844824"/>
            <a:ext cx="6489031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371" y="2392396"/>
            <a:ext cx="7161813" cy="820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9" y="3413864"/>
            <a:ext cx="5112568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8224" y="3413864"/>
            <a:ext cx="5112568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788" y="3969449"/>
            <a:ext cx="5112568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788" y="4467160"/>
            <a:ext cx="7734460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3788" y="4976446"/>
            <a:ext cx="8094500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3788" y="5682502"/>
            <a:ext cx="11334860" cy="1033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632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40768"/>
            <a:ext cx="1096344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2346" y="2069973"/>
            <a:ext cx="993414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3500" y="2069973"/>
            <a:ext cx="993414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674" y="2695006"/>
            <a:ext cx="1727861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4669" y="3331614"/>
            <a:ext cx="5024006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8188" y="4033556"/>
            <a:ext cx="7536124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809875"/>
            <a:ext cx="1088707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38325"/>
            <a:ext cx="1114425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869160"/>
            <a:ext cx="4857750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079956"/>
            <a:ext cx="5112568" cy="106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840" y="4269639"/>
            <a:ext cx="2606839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840" y="4894672"/>
            <a:ext cx="4872302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2166937"/>
            <a:ext cx="85915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881426"/>
            <a:ext cx="6984776" cy="763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0224" y="3676186"/>
            <a:ext cx="2135535" cy="1014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7902" y="3909838"/>
            <a:ext cx="6550585" cy="54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85987"/>
            <a:ext cx="116681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90712"/>
            <a:ext cx="110871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5919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5" y="3073499"/>
            <a:ext cx="3905250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628800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47775"/>
            <a:ext cx="111156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2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57362"/>
            <a:ext cx="10934700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2958" y="2348880"/>
            <a:ext cx="57210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958" y="2916040"/>
            <a:ext cx="57210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958" y="3448475"/>
            <a:ext cx="57210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2958" y="4004060"/>
            <a:ext cx="57210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2958" y="4629093"/>
            <a:ext cx="57210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1719262"/>
            <a:ext cx="30765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6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557337"/>
            <a:ext cx="96678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557337"/>
            <a:ext cx="3384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858" y="2124497"/>
            <a:ext cx="44880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858" y="2749530"/>
            <a:ext cx="4704110" cy="751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3180" y="2852936"/>
            <a:ext cx="33171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1731" y="3686313"/>
            <a:ext cx="97682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1731" y="4172450"/>
            <a:ext cx="44302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93893" y="4172450"/>
            <a:ext cx="44302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0237" y="4774333"/>
            <a:ext cx="93422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7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93059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60848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3509" y="1916832"/>
            <a:ext cx="5061911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780928"/>
            <a:ext cx="7992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284984"/>
            <a:ext cx="7992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3910017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89508" y="3910017"/>
            <a:ext cx="33466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19928" y="4511900"/>
            <a:ext cx="3539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92332" y="4511900"/>
            <a:ext cx="4100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53709" y="5032761"/>
            <a:ext cx="95117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53709" y="5623070"/>
            <a:ext cx="95117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53709" y="6201805"/>
            <a:ext cx="95117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46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553825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068" y="2996952"/>
            <a:ext cx="376237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556792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66937"/>
            <a:ext cx="115824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89344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90700"/>
            <a:ext cx="115538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6412"/>
            <a:ext cx="115824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45785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501008"/>
            <a:ext cx="28575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068277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2025-08-15T04:14:04Z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