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5" r:id="rId24"/>
    <p:sldId id="356" r:id="rId25"/>
    <p:sldId id="357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05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484784"/>
            <a:ext cx="11858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012" y="3832845"/>
            <a:ext cx="7419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4150" y="5622379"/>
            <a:ext cx="67437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1357312"/>
            <a:ext cx="67722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7687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202847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978351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811729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414587"/>
            <a:ext cx="118205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5924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5912"/>
            <a:ext cx="11791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64502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852" y="4478401"/>
            <a:ext cx="944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971800"/>
            <a:ext cx="73342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221088"/>
            <a:ext cx="42195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3250" y="422397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100489"/>
            <a:ext cx="4912692" cy="27342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1370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28800"/>
            <a:ext cx="12049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51723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52637"/>
            <a:ext cx="110871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5870"/>
            <a:ext cx="118395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62007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01663"/>
            <a:ext cx="10829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612068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445224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1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00522"/>
            <a:ext cx="10582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98001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098001"/>
            <a:ext cx="4251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170" y="4093424"/>
            <a:ext cx="8163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170" y="5077272"/>
            <a:ext cx="10429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10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540" y="2348880"/>
            <a:ext cx="78276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49080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6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847456"/>
            <a:ext cx="6480720" cy="1156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76362"/>
            <a:ext cx="119919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1154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51" y="2036725"/>
            <a:ext cx="27717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249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65251"/>
            <a:ext cx="110299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832051"/>
            <a:ext cx="5257800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316778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3062"/>
            <a:ext cx="116967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502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336751"/>
            <a:ext cx="525780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42030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9282" y="5419845"/>
            <a:ext cx="17868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14550"/>
            <a:ext cx="116871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14096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33600"/>
            <a:ext cx="111061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3005"/>
            <a:ext cx="116395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2593"/>
            <a:ext cx="118300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66875"/>
            <a:ext cx="117919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3208" cy="455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5838607"/>
            <a:ext cx="4248472" cy="9990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238" y="3003676"/>
            <a:ext cx="6748898" cy="1217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238" y="4473660"/>
            <a:ext cx="8117050" cy="1217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38" y="5825505"/>
            <a:ext cx="8117050" cy="93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2025-08-15T06:38:31Z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