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5" y="4634458"/>
            <a:ext cx="8096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4297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10" y="3212976"/>
            <a:ext cx="92392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81275"/>
            <a:ext cx="116871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65287"/>
            <a:ext cx="114204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0045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491490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052736"/>
            <a:ext cx="5537883" cy="52564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1124744"/>
            <a:ext cx="5398388" cy="518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1407"/>
            <a:ext cx="11013876" cy="53899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602128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2118"/>
            <a:ext cx="10729192" cy="55712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3012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76400"/>
            <a:ext cx="118586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43711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82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70709"/>
            <a:ext cx="4371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47937"/>
            <a:ext cx="108013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0100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2619375"/>
            <a:ext cx="535305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399" y="3279601"/>
            <a:ext cx="42672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528887"/>
            <a:ext cx="108489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4185" y="35654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52637"/>
            <a:ext cx="117062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71637"/>
            <a:ext cx="110204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761" y="2798093"/>
            <a:ext cx="4188606" cy="39885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0" y="2204864"/>
            <a:ext cx="108012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815258"/>
            <a:ext cx="3744416" cy="387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371725"/>
            <a:ext cx="107918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5086"/>
            <a:ext cx="11734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2118"/>
            <a:ext cx="11010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62112"/>
            <a:ext cx="110013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7383" y="2636912"/>
            <a:ext cx="26923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950168"/>
            <a:ext cx="89820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7212"/>
            <a:ext cx="11753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04937"/>
            <a:ext cx="9658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26923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9865096" cy="1344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557085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30610"/>
            <a:ext cx="9963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76350"/>
            <a:ext cx="10657184" cy="1052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85184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917666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071687"/>
            <a:ext cx="9410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47825"/>
            <a:ext cx="117538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3196"/>
            <a:ext cx="11725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021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6862"/>
            <a:ext cx="11687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711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57387"/>
            <a:ext cx="118872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9552"/>
            <a:ext cx="110490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2025-08-15T08:56:30Z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