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69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7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71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74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4983832"/>
            <a:ext cx="5715000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87" y="1916832"/>
            <a:ext cx="5305425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862" y="3353172"/>
            <a:ext cx="98202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18989"/>
            <a:ext cx="109823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021288"/>
            <a:ext cx="575310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3914" y="2348880"/>
            <a:ext cx="56061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1484784"/>
            <a:ext cx="3448050" cy="3933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3914" y="3263280"/>
            <a:ext cx="5606101" cy="2541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3914" y="6021288"/>
            <a:ext cx="59661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3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247005"/>
            <a:ext cx="5544616" cy="54943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060848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824776"/>
            <a:ext cx="8352928" cy="2188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290185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6054114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7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37112"/>
            <a:ext cx="5257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2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2960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340768"/>
            <a:ext cx="47053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348880"/>
            <a:ext cx="6007993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35552"/>
            <a:ext cx="6007993" cy="1281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48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1223962"/>
            <a:ext cx="62579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5" y="2204864"/>
            <a:ext cx="8352928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5" y="4988859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9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637" y="1190625"/>
            <a:ext cx="88487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60442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5" y="3160442"/>
            <a:ext cx="31367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3264" y="4097992"/>
            <a:ext cx="6068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3264" y="5023967"/>
            <a:ext cx="6068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68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70062"/>
            <a:ext cx="1140142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79651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75074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420026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987" y="2143125"/>
            <a:ext cx="78200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9006" y="3140968"/>
            <a:ext cx="49971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9006" y="4101667"/>
            <a:ext cx="49971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9278"/>
            <a:ext cx="11458575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429000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59146"/>
            <a:ext cx="7200800" cy="15621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1638300"/>
            <a:ext cx="697230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636912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539738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488862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09775"/>
            <a:ext cx="114300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78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" y="1603970"/>
            <a:ext cx="108489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150" y="2924944"/>
            <a:ext cx="352064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276" y="5578106"/>
            <a:ext cx="59547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28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962150"/>
            <a:ext cx="78676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04964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100387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8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609850"/>
            <a:ext cx="113252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6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</Words>
  <Application>Microsoft Office PowerPoint</Application>
  <PresentationFormat>宽屏</PresentationFormat>
  <Paragraphs>4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2025-08-15T09:46:28Z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