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2" y="2060848"/>
            <a:ext cx="61245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987" y="3751312"/>
            <a:ext cx="629602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2312" y="5324822"/>
            <a:ext cx="56673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1558255"/>
            <a:ext cx="85915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0224" y="2492896"/>
            <a:ext cx="7680151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0224" y="3430445"/>
            <a:ext cx="7680151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0224" y="4321696"/>
            <a:ext cx="847224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0224" y="5259245"/>
            <a:ext cx="7680151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02804"/>
            <a:ext cx="113252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71587"/>
            <a:ext cx="108299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04864"/>
            <a:ext cx="396044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30838"/>
            <a:ext cx="5544616" cy="14502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29087"/>
            <a:ext cx="396044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514822"/>
            <a:ext cx="89535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365104"/>
            <a:ext cx="662473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325803"/>
            <a:ext cx="662473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321643"/>
            <a:ext cx="76295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1236" y="2226024"/>
            <a:ext cx="7199139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1236" y="3175148"/>
            <a:ext cx="7487172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1236" y="4077974"/>
            <a:ext cx="7199139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81236" y="5015523"/>
            <a:ext cx="7199139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81236" y="5949280"/>
            <a:ext cx="762952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0" y="2324100"/>
            <a:ext cx="659130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0350" y="3810200"/>
            <a:ext cx="3223642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04937"/>
            <a:ext cx="115062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509120"/>
            <a:ext cx="792088" cy="698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9360" y="4509120"/>
            <a:ext cx="792088" cy="698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75370"/>
            <a:ext cx="114776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509120"/>
            <a:ext cx="453650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411945"/>
            <a:ext cx="453650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1462236"/>
            <a:ext cx="81343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828092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82208"/>
            <a:ext cx="540060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808183"/>
            <a:ext cx="8928992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826755"/>
            <a:ext cx="8928992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71625"/>
            <a:ext cx="113061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66986"/>
            <a:ext cx="107061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5332" y="2564904"/>
            <a:ext cx="4908619" cy="1002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332" y="3973120"/>
            <a:ext cx="2964403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332" y="4933818"/>
            <a:ext cx="5124643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332" y="5801920"/>
            <a:ext cx="3972515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2171700"/>
            <a:ext cx="84486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151548"/>
            <a:ext cx="583264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1" y="3996499"/>
            <a:ext cx="8616825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52637"/>
            <a:ext cx="114300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659979"/>
            <a:ext cx="106013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040" y="2708920"/>
            <a:ext cx="3711783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040" y="3658044"/>
            <a:ext cx="3711783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040" y="4549294"/>
            <a:ext cx="3711783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040" y="5498418"/>
            <a:ext cx="9184392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2025-08-15T03:28:42Z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