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476947"/>
            <a:ext cx="11593288" cy="1736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221088"/>
            <a:ext cx="11887200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1335360"/>
            <a:ext cx="93630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149080"/>
            <a:ext cx="61206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063480"/>
            <a:ext cx="61206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6012604"/>
            <a:ext cx="79928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52650"/>
            <a:ext cx="110490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720" y="3176972"/>
            <a:ext cx="11384928" cy="1620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30238"/>
            <a:ext cx="118300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20713"/>
            <a:ext cx="112490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64904"/>
            <a:ext cx="48965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02453"/>
            <a:ext cx="48965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405278"/>
            <a:ext cx="61926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319678"/>
            <a:ext cx="61926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2133600"/>
            <a:ext cx="66294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1300" y="3176972"/>
            <a:ext cx="59789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1300" y="4126096"/>
            <a:ext cx="59789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013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64904"/>
            <a:ext cx="69127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29000"/>
            <a:ext cx="69127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347406"/>
            <a:ext cx="69127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296530"/>
            <a:ext cx="69127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33575"/>
            <a:ext cx="11658600" cy="29908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80356"/>
            <a:ext cx="117348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28762"/>
            <a:ext cx="117824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51570"/>
            <a:ext cx="116871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2741"/>
          <a:stretch/>
        </p:blipFill>
        <p:spPr>
          <a:xfrm>
            <a:off x="479376" y="1340769"/>
            <a:ext cx="11220450" cy="18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994670"/>
            <a:ext cx="4162425" cy="3733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708920"/>
            <a:ext cx="4486275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982" y="3573016"/>
            <a:ext cx="4723954" cy="638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16480" y="2351163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2728"/>
            <a:ext cx="10081120" cy="23932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624369"/>
            <a:ext cx="4032448" cy="31890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2820394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00200"/>
            <a:ext cx="116871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760"/>
          <a:stretch/>
        </p:blipFill>
        <p:spPr>
          <a:xfrm>
            <a:off x="479376" y="1340768"/>
            <a:ext cx="11296650" cy="52152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4156" y="3284984"/>
            <a:ext cx="700999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376" y="5172546"/>
            <a:ext cx="8765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6376" y="6040647"/>
            <a:ext cx="8765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2025-08-15T08:39:09Z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