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58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55" r:id="rId25"/>
    <p:sldId id="356" r:id="rId26"/>
    <p:sldId id="357" r:id="rId27"/>
    <p:sldId id="345" r:id="rId28"/>
    <p:sldId id="346" r:id="rId29"/>
    <p:sldId id="347" r:id="rId30"/>
    <p:sldId id="348" r:id="rId31"/>
    <p:sldId id="349" r:id="rId32"/>
    <p:sldId id="350" r:id="rId33"/>
    <p:sldId id="351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84784"/>
            <a:ext cx="11858625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3981797"/>
            <a:ext cx="1131570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0279"/>
          <a:stretch/>
        </p:blipFill>
        <p:spPr>
          <a:xfrm>
            <a:off x="911424" y="1340768"/>
            <a:ext cx="10134600" cy="8640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4864"/>
            <a:ext cx="1138237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204864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096115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119" y="4056813"/>
            <a:ext cx="11070631" cy="1758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776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990" y="3303296"/>
            <a:ext cx="7479217" cy="557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990" y="4206121"/>
            <a:ext cx="7479217" cy="557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990" y="5031488"/>
            <a:ext cx="9423434" cy="557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990" y="5949280"/>
            <a:ext cx="9423434" cy="557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195512"/>
            <a:ext cx="98964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7966" y="3140967"/>
            <a:ext cx="78703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7966" y="3939620"/>
            <a:ext cx="78703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2089"/>
            <a:ext cx="112966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68960"/>
            <a:ext cx="1094521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552" y="4773854"/>
            <a:ext cx="11158080" cy="633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552" y="5780852"/>
            <a:ext cx="11158080" cy="96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424112"/>
            <a:ext cx="97631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436" y="3398613"/>
            <a:ext cx="10138147" cy="1035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9700"/>
            <a:ext cx="117157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776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12976"/>
            <a:ext cx="6264696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209800"/>
            <a:ext cx="111728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95412"/>
            <a:ext cx="118110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266950"/>
            <a:ext cx="119157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347912"/>
            <a:ext cx="117443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43037"/>
            <a:ext cx="118014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92721"/>
            <a:ext cx="118110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81212"/>
            <a:ext cx="117443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27187"/>
            <a:ext cx="111823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824" y="3212976"/>
            <a:ext cx="50151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824" y="4196824"/>
            <a:ext cx="6239248" cy="1032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824" y="5517232"/>
            <a:ext cx="3214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638425"/>
            <a:ext cx="1002982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806" y="3573016"/>
            <a:ext cx="100241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28800"/>
            <a:ext cx="117062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65" y="4276750"/>
            <a:ext cx="11039475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2952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05025"/>
            <a:ext cx="111252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25488"/>
            <a:ext cx="113061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393279"/>
            <a:ext cx="89344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10630"/>
            <a:ext cx="115157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1481137"/>
            <a:ext cx="48482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257300"/>
            <a:ext cx="93440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3602" y="2204864"/>
            <a:ext cx="7830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602" y="3038241"/>
            <a:ext cx="92709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3602" y="3964216"/>
            <a:ext cx="92709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3602" y="4762869"/>
            <a:ext cx="92709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353269"/>
            <a:ext cx="77533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9324" y="2708920"/>
            <a:ext cx="75490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9324" y="3588596"/>
            <a:ext cx="75490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9324" y="4456698"/>
            <a:ext cx="75490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9324" y="5445224"/>
            <a:ext cx="754908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72530"/>
            <a:ext cx="10290745" cy="4105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701008"/>
            <a:ext cx="7848872" cy="1112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5775" y="2348880"/>
            <a:ext cx="10506769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844" y="4881414"/>
            <a:ext cx="27138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786" y="5807388"/>
            <a:ext cx="7957510" cy="1005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95450"/>
            <a:ext cx="116205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4475"/>
            <a:ext cx="116586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74" y="1279515"/>
            <a:ext cx="11176942" cy="553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6594"/>
            <a:ext cx="112585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77048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49080"/>
            <a:ext cx="77048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886731"/>
            <a:ext cx="8712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609850"/>
            <a:ext cx="10677525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426" y="3573016"/>
            <a:ext cx="92780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721"/>
          <a:stretch/>
        </p:blipFill>
        <p:spPr>
          <a:xfrm>
            <a:off x="1028700" y="1567780"/>
            <a:ext cx="10134600" cy="35174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888" y="2564904"/>
            <a:ext cx="10302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888" y="3340407"/>
            <a:ext cx="10302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888" y="4254807"/>
            <a:ext cx="10302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40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2025-08-15T06:55:46Z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