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58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55" r:id="rId25"/>
    <p:sldId id="356" r:id="rId26"/>
    <p:sldId id="357" r:id="rId27"/>
    <p:sldId id="345" r:id="rId28"/>
    <p:sldId id="346" r:id="rId29"/>
    <p:sldId id="347" r:id="rId30"/>
    <p:sldId id="348" r:id="rId31"/>
    <p:sldId id="349" r:id="rId32"/>
    <p:sldId id="364" r:id="rId33"/>
    <p:sldId id="350" r:id="rId34"/>
    <p:sldId id="351" r:id="rId35"/>
    <p:sldId id="352" r:id="rId36"/>
    <p:sldId id="353" r:id="rId37"/>
    <p:sldId id="354" r:id="rId38"/>
    <p:sldId id="359" r:id="rId39"/>
    <p:sldId id="360" r:id="rId40"/>
    <p:sldId id="361" r:id="rId41"/>
    <p:sldId id="362" r:id="rId42"/>
    <p:sldId id="363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43125"/>
            <a:ext cx="112585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2376"/>
            <a:ext cx="115728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645024"/>
            <a:ext cx="486727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029048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6412"/>
            <a:ext cx="115347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40967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0014" y="4077072"/>
            <a:ext cx="12344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81237"/>
            <a:ext cx="1176337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861048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76400"/>
            <a:ext cx="116681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395537"/>
            <a:ext cx="1087755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76872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3405" y="3735283"/>
            <a:ext cx="37810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2995"/>
            <a:ext cx="117252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95547"/>
            <a:ext cx="7200800" cy="493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20580"/>
            <a:ext cx="7200800" cy="493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87740"/>
            <a:ext cx="7200800" cy="493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095747"/>
            <a:ext cx="7200800" cy="493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743819"/>
            <a:ext cx="7200800" cy="493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43012"/>
            <a:ext cx="115347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74888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284984"/>
            <a:ext cx="1620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712" y="3861048"/>
            <a:ext cx="7595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712" y="4488751"/>
            <a:ext cx="7595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712" y="5102210"/>
            <a:ext cx="7595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5877272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256" y="1340767"/>
            <a:ext cx="109537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256" y="1916832"/>
            <a:ext cx="5879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9531" y="1431255"/>
            <a:ext cx="4562475" cy="4629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8256" y="2553440"/>
            <a:ext cx="6239832" cy="1739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256" y="4405389"/>
            <a:ext cx="5879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38387"/>
            <a:ext cx="117633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4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852737"/>
            <a:ext cx="1148715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9732" y="2132856"/>
            <a:ext cx="25003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660" y="2734739"/>
            <a:ext cx="38080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660" y="3371347"/>
            <a:ext cx="54443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235" y="4019528"/>
            <a:ext cx="7376981" cy="1713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3235" y="5802030"/>
            <a:ext cx="44246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4764" y="5802030"/>
            <a:ext cx="44246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62137"/>
            <a:ext cx="116967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219325"/>
            <a:ext cx="106870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153128" cy="5453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52936"/>
            <a:ext cx="58797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743522"/>
            <a:ext cx="5879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380130"/>
            <a:ext cx="10009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982014"/>
            <a:ext cx="10009112" cy="1111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6208930"/>
            <a:ext cx="10009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274785"/>
            <a:ext cx="865822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28016"/>
            <a:ext cx="8712968" cy="1018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16037"/>
            <a:ext cx="5879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62125"/>
            <a:ext cx="11620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66850"/>
            <a:ext cx="110394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683" y="2204864"/>
            <a:ext cx="5879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682" y="2934068"/>
            <a:ext cx="6927477" cy="1791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683" y="4855467"/>
            <a:ext cx="5879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4773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700808"/>
            <a:ext cx="4320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850" y="2557335"/>
            <a:ext cx="22137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6615" y="2420888"/>
            <a:ext cx="7392144" cy="936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542963"/>
            <a:ext cx="5879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133272"/>
            <a:ext cx="5879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340769"/>
            <a:ext cx="11089232" cy="47031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021288"/>
            <a:ext cx="8269165" cy="49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62150"/>
            <a:ext cx="116109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84984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421" y="1319213"/>
            <a:ext cx="9639051" cy="37228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63" y="5157192"/>
            <a:ext cx="3502446" cy="13770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1052736"/>
            <a:ext cx="300990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392" y="1986955"/>
            <a:ext cx="5879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2519390"/>
            <a:ext cx="58797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3144422"/>
            <a:ext cx="5879792" cy="716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8062" y="4005064"/>
            <a:ext cx="7734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8062" y="4560649"/>
            <a:ext cx="7734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8062" y="5012062"/>
            <a:ext cx="7734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8062" y="5544497"/>
            <a:ext cx="7734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8062" y="6065358"/>
            <a:ext cx="7734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281237"/>
            <a:ext cx="920115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3789040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1705" y="3036686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01705" y="3789040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91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1483"/>
          <a:stretch/>
        </p:blipFill>
        <p:spPr>
          <a:xfrm>
            <a:off x="839416" y="2204864"/>
            <a:ext cx="10772775" cy="144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0164"/>
          <a:stretch/>
        </p:blipFill>
        <p:spPr>
          <a:xfrm>
            <a:off x="1127448" y="1556792"/>
            <a:ext cx="10067925" cy="5040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5" y="2281237"/>
            <a:ext cx="920115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3140968"/>
            <a:ext cx="1656184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7343" y="3847023"/>
            <a:ext cx="1656184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3847023"/>
            <a:ext cx="1656184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99060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6693253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10920"/>
            <a:ext cx="6693253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47527"/>
            <a:ext cx="6693253" cy="2495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62175"/>
            <a:ext cx="109823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24944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36119"/>
            <a:ext cx="11089232" cy="188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2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57325"/>
            <a:ext cx="110490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20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9632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628800"/>
            <a:ext cx="3816424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7" y="1628800"/>
            <a:ext cx="3136739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306" y="2334856"/>
            <a:ext cx="3452478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3838" y="2334856"/>
            <a:ext cx="7238746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2960947"/>
            <a:ext cx="2270745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1094" y="2960947"/>
            <a:ext cx="4473058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152" y="2960947"/>
            <a:ext cx="2952328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7686" y="3597555"/>
            <a:ext cx="5728354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7686" y="4268886"/>
            <a:ext cx="5800362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12225" y="3609129"/>
            <a:ext cx="3436676" cy="2412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9416" y="4905494"/>
            <a:ext cx="2592288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43720" y="4905494"/>
            <a:ext cx="2592288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8392" y="5588400"/>
            <a:ext cx="3825439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43315" y="5588400"/>
            <a:ext cx="2992846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83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76387"/>
            <a:ext cx="116300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76387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90382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505075"/>
            <a:ext cx="96964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636912"/>
            <a:ext cx="4305782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3470" y="2636912"/>
            <a:ext cx="3255058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139" y="3273520"/>
            <a:ext cx="3333509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6648" y="3273520"/>
            <a:ext cx="4371679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3692" y="3910128"/>
            <a:ext cx="2302028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83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19250"/>
            <a:ext cx="110109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501317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1619250"/>
            <a:ext cx="3705250" cy="389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550" y="3789040"/>
            <a:ext cx="2841154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2646" y="3789040"/>
            <a:ext cx="2841154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6928" y="4437112"/>
            <a:ext cx="6831199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2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104394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412776"/>
            <a:ext cx="172819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61048"/>
            <a:ext cx="4248472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4805" y="3861048"/>
            <a:ext cx="4248472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804" y="4581128"/>
            <a:ext cx="10478019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5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52687"/>
            <a:ext cx="115443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52687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9139" y="3905368"/>
            <a:ext cx="28575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08920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824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060848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438235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5" y="4077072"/>
            <a:ext cx="3960440" cy="27807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80509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189" y="4293096"/>
            <a:ext cx="205740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780928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2025-08-15T09:38:46Z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