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" y="1484784"/>
            <a:ext cx="118586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9974" y="3860477"/>
            <a:ext cx="497205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9616" y="5373216"/>
            <a:ext cx="72580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4437112"/>
            <a:ext cx="372427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" y="1484784"/>
            <a:ext cx="1168717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56835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576512"/>
            <a:ext cx="118205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728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072443"/>
            <a:ext cx="3312368" cy="27803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3708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377530"/>
            <a:ext cx="3171825" cy="257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47928" y="2385641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166937"/>
            <a:ext cx="118395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110615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670376"/>
            <a:ext cx="5972175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8834" y="3212976"/>
            <a:ext cx="36229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834" y="4138951"/>
            <a:ext cx="98156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834" y="4983903"/>
            <a:ext cx="98156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8834" y="5733256"/>
            <a:ext cx="9815638" cy="9979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252537"/>
            <a:ext cx="120205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35571"/>
            <a:ext cx="113538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55679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6" y="1484784"/>
            <a:ext cx="118205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123084"/>
            <a:ext cx="4086225" cy="257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356992"/>
            <a:ext cx="2076450" cy="1628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3792" y="3382210"/>
            <a:ext cx="2009775" cy="1619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238855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3634"/>
            <a:ext cx="11449272" cy="26994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7051" y="4030591"/>
            <a:ext cx="3168352" cy="27827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31452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27212"/>
            <a:ext cx="117252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544522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38362"/>
            <a:ext cx="117919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61864"/>
            <a:ext cx="108489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43400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304099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2181225"/>
            <a:ext cx="48101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140968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4090092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49288"/>
            <a:ext cx="117348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71389"/>
            <a:ext cx="110299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07296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93096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131924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5544616" cy="13354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88033"/>
            <a:ext cx="5760640" cy="38093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156057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700068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487146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366822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142325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987277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95462"/>
            <a:ext cx="118110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7389"/>
            <a:ext cx="10879385" cy="527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0513168" cy="33128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7" y="4673166"/>
            <a:ext cx="3744416" cy="22122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375988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3645024"/>
            <a:ext cx="26479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628800"/>
            <a:ext cx="11620500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634829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24905"/>
            <a:ext cx="117633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39906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2348" y="4394483"/>
            <a:ext cx="13317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429000"/>
            <a:ext cx="24288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13281" y="238489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260626"/>
            <a:ext cx="2390775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6037549"/>
            <a:ext cx="11744325" cy="390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00456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090737"/>
            <a:ext cx="86868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775"/>
            <a:ext cx="115728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60996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09725"/>
            <a:ext cx="117157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085975"/>
            <a:ext cx="112585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2009775"/>
            <a:ext cx="119157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633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121868"/>
            <a:ext cx="4467225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4847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2025-08-15T06:51:34Z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