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37" r:id="rId3"/>
    <p:sldId id="338" r:id="rId4"/>
    <p:sldId id="339" r:id="rId5"/>
    <p:sldId id="340" r:id="rId6"/>
    <p:sldId id="341" r:id="rId7"/>
    <p:sldId id="342" r:id="rId8"/>
    <p:sldId id="343" r:id="rId9"/>
    <p:sldId id="344" r:id="rId10"/>
    <p:sldId id="345" r:id="rId11"/>
    <p:sldId id="346" r:id="rId12"/>
    <p:sldId id="347" r:id="rId13"/>
    <p:sldId id="348" r:id="rId14"/>
    <p:sldId id="349" r:id="rId15"/>
    <p:sldId id="350" r:id="rId16"/>
    <p:sldId id="351" r:id="rId17"/>
    <p:sldId id="352" r:id="rId18"/>
    <p:sldId id="353" r:id="rId19"/>
    <p:sldId id="354" r:id="rId20"/>
    <p:sldId id="355" r:id="rId21"/>
    <p:sldId id="356" r:id="rId22"/>
    <p:sldId id="357" r:id="rId23"/>
    <p:sldId id="358" r:id="rId24"/>
    <p:sldId id="359" r:id="rId25"/>
    <p:sldId id="360" r:id="rId26"/>
    <p:sldId id="361" r:id="rId27"/>
    <p:sldId id="362" r:id="rId28"/>
    <p:sldId id="363" r:id="rId29"/>
    <p:sldId id="364" r:id="rId30"/>
    <p:sldId id="365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29075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09552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47.png"/><Relationship Id="rId7" Type="http://schemas.openxmlformats.org/officeDocument/2006/relationships/image" Target="../media/image5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Relationship Id="rId9" Type="http://schemas.openxmlformats.org/officeDocument/2006/relationships/image" Target="../media/image5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0611" y="1484784"/>
            <a:ext cx="10010775" cy="18478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5173" y="4005064"/>
            <a:ext cx="5581650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47800" y="5556845"/>
            <a:ext cx="9296400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609725"/>
            <a:ext cx="11801475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0743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487" y="1585912"/>
            <a:ext cx="10487025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6710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6753225" cy="2495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144" y="1340768"/>
            <a:ext cx="4400550" cy="4095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368" y="3260254"/>
            <a:ext cx="51125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051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1052736"/>
            <a:ext cx="6781800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3789040"/>
            <a:ext cx="3672408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67608" y="5584356"/>
            <a:ext cx="32403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9721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425277"/>
            <a:ext cx="11172825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9587" y="3212976"/>
            <a:ext cx="72417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9586" y="4115802"/>
            <a:ext cx="10987013" cy="26255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2575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477863"/>
            <a:ext cx="11210925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492896"/>
            <a:ext cx="1093405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429000"/>
            <a:ext cx="10934054" cy="25922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8037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07234"/>
            <a:ext cx="11099601" cy="5362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7765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439763"/>
            <a:ext cx="11172825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3590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295400"/>
            <a:ext cx="11344275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140968"/>
            <a:ext cx="25202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974344"/>
            <a:ext cx="8424936" cy="19749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9344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2095500"/>
            <a:ext cx="11039475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6261" y="3573016"/>
            <a:ext cx="11039475" cy="20162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5913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15739"/>
            <a:ext cx="11305256" cy="5497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0260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623020"/>
            <a:ext cx="11306175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356992"/>
            <a:ext cx="102251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399" y="4315130"/>
            <a:ext cx="11053687" cy="21382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4966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75" y="1540346"/>
            <a:ext cx="10534650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492896"/>
            <a:ext cx="43924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303124"/>
            <a:ext cx="6984776" cy="12059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4807833"/>
            <a:ext cx="6984776" cy="12059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878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350218"/>
            <a:ext cx="10801350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852936"/>
            <a:ext cx="55446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660604"/>
            <a:ext cx="5544616" cy="12711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7456" y="5260479"/>
            <a:ext cx="57626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7456" y="6001259"/>
            <a:ext cx="10803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0725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24394"/>
            <a:ext cx="11215042" cy="5416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5624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2066925"/>
            <a:ext cx="11077575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2204864"/>
            <a:ext cx="17281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98538" y="3130838"/>
            <a:ext cx="271348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6372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2062162"/>
            <a:ext cx="11068050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161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7029450" cy="2981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64810" y="1394860"/>
            <a:ext cx="4210050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1550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2712" y="1762125"/>
            <a:ext cx="6886575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2492896"/>
            <a:ext cx="5400600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56240" y="2423448"/>
            <a:ext cx="1368152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63784" y="3905007"/>
            <a:ext cx="1368152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03712" y="3905007"/>
            <a:ext cx="1368152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7711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6838950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331" y="2420888"/>
            <a:ext cx="6276975" cy="609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331" y="3140968"/>
            <a:ext cx="4676775" cy="11144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56822" y="3170576"/>
            <a:ext cx="552450" cy="10096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2331" y="4365873"/>
            <a:ext cx="4391025" cy="8953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20136" y="1268760"/>
            <a:ext cx="3181350" cy="46101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7320136" y="1222408"/>
            <a:ext cx="3744416" cy="47988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72330" y="3170576"/>
            <a:ext cx="5407645" cy="12249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63352" y="4654269"/>
            <a:ext cx="46000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746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340768"/>
            <a:ext cx="6638925" cy="1866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1384" y="3211786"/>
            <a:ext cx="4391025" cy="1209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42409" y="3386334"/>
            <a:ext cx="2352675" cy="10572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1384" y="4581128"/>
            <a:ext cx="3552825" cy="6858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84232" y="1196752"/>
            <a:ext cx="3009900" cy="4667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954070" y="1052736"/>
            <a:ext cx="3483248" cy="49685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1384" y="2555889"/>
            <a:ext cx="68407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51384" y="3342966"/>
            <a:ext cx="6840760" cy="12381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19820" y="4581127"/>
            <a:ext cx="37759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7573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316310"/>
            <a:ext cx="11296650" cy="5353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6" y="5517232"/>
            <a:ext cx="3429000" cy="10382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48274" y="3933056"/>
            <a:ext cx="3631501" cy="273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9856" y="5424363"/>
            <a:ext cx="3429000" cy="11310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112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412776"/>
            <a:ext cx="6715125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368" y="2276872"/>
            <a:ext cx="6362700" cy="64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9376" y="3140968"/>
            <a:ext cx="4572000" cy="1076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59896" y="3140968"/>
            <a:ext cx="495300" cy="10572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8395" y="4415993"/>
            <a:ext cx="1857375" cy="5429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98451" y="5157618"/>
            <a:ext cx="6496050" cy="14573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896200" y="1556792"/>
            <a:ext cx="3028950" cy="465772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7752184" y="1556792"/>
            <a:ext cx="3172966" cy="48245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02406" y="2337856"/>
            <a:ext cx="665768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02406" y="3148083"/>
            <a:ext cx="6657689" cy="10501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47420" y="4440804"/>
            <a:ext cx="21201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63165" y="5170009"/>
            <a:ext cx="6631335" cy="1444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2893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412776"/>
            <a:ext cx="9191625" cy="5143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528048" y="1412776"/>
            <a:ext cx="2880320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0934" y="2685992"/>
            <a:ext cx="2880320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50934" y="4509120"/>
            <a:ext cx="562518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92412" y="5356744"/>
            <a:ext cx="9572139" cy="10245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920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666875"/>
            <a:ext cx="11715750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8295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2038350"/>
            <a:ext cx="11229975" cy="27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0410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95772"/>
            <a:ext cx="11372850" cy="4381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26868" y="3356992"/>
            <a:ext cx="235676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6868" y="4236668"/>
            <a:ext cx="28608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6868" y="5243666"/>
            <a:ext cx="102776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1097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6812" y="2009775"/>
            <a:ext cx="9858375" cy="2838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5153372"/>
            <a:ext cx="9277350" cy="7239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55440" y="3140967"/>
            <a:ext cx="3705052" cy="17072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9856" y="3140967"/>
            <a:ext cx="3705052" cy="17072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71464" y="5227290"/>
            <a:ext cx="10081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8633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1700808"/>
            <a:ext cx="7562850" cy="4762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72064" y="1844824"/>
            <a:ext cx="3168352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51584" y="3637788"/>
            <a:ext cx="30243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51584" y="4413292"/>
            <a:ext cx="30243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51584" y="5350842"/>
            <a:ext cx="5760640" cy="11124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3533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2</Words>
  <Application>Microsoft Office PowerPoint</Application>
  <PresentationFormat>宽屏</PresentationFormat>
  <Paragraphs>2</Paragraphs>
  <Slides>30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2025-08-15T06:17:02Z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