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988840"/>
            <a:ext cx="55721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725" y="3717032"/>
            <a:ext cx="66865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5620841"/>
            <a:ext cx="571500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6390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988840"/>
            <a:ext cx="4680520" cy="47279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2060848"/>
            <a:ext cx="52768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9225"/>
            <a:ext cx="108870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462" y="2636912"/>
            <a:ext cx="80358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462" y="3597611"/>
            <a:ext cx="10772130" cy="1841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3917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988840"/>
            <a:ext cx="4680520" cy="47279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2060848"/>
            <a:ext cx="52768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38337"/>
            <a:ext cx="114490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156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442912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080182"/>
            <a:ext cx="5620076" cy="56372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574764"/>
            <a:ext cx="4392488" cy="2810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7793" y="1080182"/>
            <a:ext cx="5736759" cy="567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44481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" y="2271712"/>
            <a:ext cx="106299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5752"/>
            <a:ext cx="11344275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268760"/>
            <a:ext cx="59150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32520"/>
            <a:ext cx="109632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46884"/>
            <a:ext cx="547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542306"/>
            <a:ext cx="10810229" cy="1983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452687"/>
            <a:ext cx="108489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38262"/>
            <a:ext cx="113633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447925"/>
            <a:ext cx="107442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95412"/>
            <a:ext cx="107346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106965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780928"/>
            <a:ext cx="646747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2025-08-15T02:38:57Z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