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  <p:sldId id="339" r:id="rId16"/>
    <p:sldId id="340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060848"/>
            <a:ext cx="61341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462" y="3774554"/>
            <a:ext cx="78390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650" y="5338539"/>
            <a:ext cx="560070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24905"/>
            <a:ext cx="110680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09640"/>
            <a:ext cx="3384376" cy="109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68050"/>
            <a:ext cx="3384376" cy="109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19325"/>
            <a:ext cx="107061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51548"/>
            <a:ext cx="43204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7720" y="3151548"/>
            <a:ext cx="43204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237" y="4019650"/>
            <a:ext cx="432048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38325"/>
            <a:ext cx="113347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57312"/>
            <a:ext cx="107632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402" y="3284984"/>
            <a:ext cx="625069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1914525"/>
            <a:ext cx="661987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05034" y="1988840"/>
            <a:ext cx="368730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845367"/>
            <a:ext cx="368730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829214"/>
            <a:ext cx="4824536" cy="118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5644"/>
            <a:ext cx="11687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149080"/>
            <a:ext cx="468052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789040"/>
            <a:ext cx="6229350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5098204"/>
            <a:ext cx="4680520" cy="1427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79634"/>
            <a:ext cx="7647384" cy="55617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844824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759224"/>
            <a:ext cx="7503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523153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581128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4175" y="4437112"/>
            <a:ext cx="46805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6412" y="5733256"/>
            <a:ext cx="648183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38287"/>
            <a:ext cx="1139190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40346"/>
            <a:ext cx="107918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834" y="2636912"/>
            <a:ext cx="341994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834" y="3597611"/>
            <a:ext cx="615625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834" y="4535160"/>
            <a:ext cx="341994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834" y="5414836"/>
            <a:ext cx="514814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2190750"/>
            <a:ext cx="51816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68960"/>
            <a:ext cx="482453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994934"/>
            <a:ext cx="525509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90725"/>
            <a:ext cx="114585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775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2169765"/>
            <a:ext cx="10410825" cy="3419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50" y="2276873"/>
            <a:ext cx="1032510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628800"/>
            <a:ext cx="71056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6880" y="2708920"/>
            <a:ext cx="719152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6880" y="3623320"/>
            <a:ext cx="719152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6880" y="4502996"/>
            <a:ext cx="719152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6880" y="5466384"/>
            <a:ext cx="7191528" cy="1058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66950"/>
            <a:ext cx="106680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10200"/>
            <a:ext cx="734481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90700"/>
            <a:ext cx="114776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2025-08-15T03:38:49Z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