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55" r:id="rId24"/>
    <p:sldId id="356" r:id="rId25"/>
    <p:sldId id="357" r:id="rId26"/>
    <p:sldId id="345" r:id="rId27"/>
    <p:sldId id="346" r:id="rId28"/>
    <p:sldId id="347" r:id="rId29"/>
    <p:sldId id="348" r:id="rId30"/>
    <p:sldId id="349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105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112" y="1336551"/>
            <a:ext cx="10391775" cy="1876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8425" y="4039344"/>
            <a:ext cx="6915150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51584" y="5551512"/>
            <a:ext cx="7820025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5388" y="1198064"/>
            <a:ext cx="4165414" cy="129455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3380" y="2472915"/>
            <a:ext cx="9383140" cy="438508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65388" y="1947210"/>
            <a:ext cx="4702620" cy="525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65388" y="2537519"/>
            <a:ext cx="4702620" cy="525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65388" y="3359322"/>
            <a:ext cx="4702620" cy="28143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65388" y="6252993"/>
            <a:ext cx="4702620" cy="525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37" y="1340768"/>
            <a:ext cx="10146819" cy="1971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621360"/>
            <a:ext cx="11287125" cy="304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44472" y="2636912"/>
            <a:ext cx="1720427" cy="619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08641" y="263691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96752"/>
            <a:ext cx="9505056" cy="47641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6094472"/>
            <a:ext cx="6912768" cy="64689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9776" y="609329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619375"/>
            <a:ext cx="11744325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53800" cy="458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6093296"/>
            <a:ext cx="4219575" cy="57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0132" y="2492896"/>
            <a:ext cx="3927676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292695"/>
            <a:ext cx="58326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6079774"/>
            <a:ext cx="58326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" y="1323181"/>
            <a:ext cx="1201102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06150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645024"/>
            <a:ext cx="3600450" cy="2324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148478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88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0768"/>
            <a:ext cx="11136560" cy="25644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6440" y="3079754"/>
            <a:ext cx="1646981" cy="64807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4149080"/>
            <a:ext cx="2962275" cy="2000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96200" y="4021296"/>
            <a:ext cx="2808312" cy="27493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87130" y="4162103"/>
            <a:ext cx="3162300" cy="2181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83886" y="3099165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513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501008"/>
            <a:ext cx="3343275" cy="2847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42088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16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01450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3573016"/>
            <a:ext cx="3943350" cy="2533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344" y="4279128"/>
            <a:ext cx="5162550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360" y="5056981"/>
            <a:ext cx="5067300" cy="67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5360" y="5888170"/>
            <a:ext cx="6162675" cy="676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31504" y="335699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03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4907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5373216"/>
            <a:ext cx="2304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066925"/>
            <a:ext cx="11820525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83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556792"/>
            <a:ext cx="850582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55679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68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28775"/>
            <a:ext cx="1166812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31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10900" cy="5429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2790" y="1530102"/>
            <a:ext cx="4619625" cy="2933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7408" y="2420888"/>
            <a:ext cx="5400600" cy="3384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6021288"/>
            <a:ext cx="56166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27428" y="6021288"/>
            <a:ext cx="30529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41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670560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276872"/>
            <a:ext cx="71287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212976"/>
            <a:ext cx="71287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036223"/>
            <a:ext cx="71287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87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514475"/>
            <a:ext cx="931545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293096"/>
            <a:ext cx="57606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45342" y="4293096"/>
            <a:ext cx="270704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9575" y="5242220"/>
            <a:ext cx="401831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9574" y="6075597"/>
            <a:ext cx="589052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915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1575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70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97280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420888"/>
            <a:ext cx="64087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381586"/>
            <a:ext cx="6408712" cy="24236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6066914"/>
            <a:ext cx="64087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35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2605087"/>
            <a:ext cx="10467975" cy="164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573016"/>
            <a:ext cx="10441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654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68760"/>
            <a:ext cx="916305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204864"/>
            <a:ext cx="9019034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5598" y="4913340"/>
            <a:ext cx="574650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85598" y="5931912"/>
            <a:ext cx="574650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772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033587"/>
            <a:ext cx="1172527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045606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40550" y="4048026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205037"/>
            <a:ext cx="11115675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076898"/>
            <a:ext cx="47525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18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340768"/>
            <a:ext cx="118967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73208" cy="276516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4005064"/>
            <a:ext cx="2592288" cy="277136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141277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412776"/>
            <a:ext cx="1184910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356992"/>
            <a:ext cx="4133850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090737"/>
            <a:ext cx="1112520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10275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79004"/>
            <a:ext cx="1166812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5445224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009775"/>
            <a:ext cx="1159192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</Words>
  <Application>Microsoft Office PowerPoint</Application>
  <PresentationFormat>宽屏</PresentationFormat>
  <Paragraphs>1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2025-08-15T07:14:15Z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