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19436"/>
            <a:ext cx="118586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12" y="4351759"/>
            <a:ext cx="32289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537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09775"/>
            <a:ext cx="118014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068960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372" y="4006510"/>
            <a:ext cx="51355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57450"/>
            <a:ext cx="117919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7251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6387"/>
            <a:ext cx="117157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51723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68760"/>
            <a:ext cx="118681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956603"/>
            <a:ext cx="8208912" cy="385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533650"/>
            <a:ext cx="106299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47409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04156"/>
            <a:ext cx="10782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221088"/>
            <a:ext cx="518457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57387"/>
            <a:ext cx="117919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14908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2985"/>
            <a:ext cx="117157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09787"/>
            <a:ext cx="11782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65845"/>
            <a:ext cx="108966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300" y="3858616"/>
            <a:ext cx="6023764" cy="1586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661248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181819"/>
            <a:ext cx="94678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2074" y="2636912"/>
            <a:ext cx="6822157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074" y="4149080"/>
            <a:ext cx="65341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2074" y="4982457"/>
            <a:ext cx="81183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2074" y="5804260"/>
            <a:ext cx="81183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185987"/>
            <a:ext cx="58197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6112" y="3068960"/>
            <a:ext cx="4710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6112" y="3994935"/>
            <a:ext cx="6294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97260"/>
            <a:ext cx="118586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495425"/>
            <a:ext cx="91154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371178"/>
            <a:ext cx="93249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512" y="2636912"/>
            <a:ext cx="81188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149080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889860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723238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233612"/>
            <a:ext cx="100774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89" y="3789040"/>
            <a:ext cx="100678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38622"/>
            <a:ext cx="107918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38622"/>
            <a:ext cx="4104456" cy="4078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2" y="3861048"/>
            <a:ext cx="43924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2" y="4729148"/>
            <a:ext cx="4392489" cy="932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7400"/>
            <a:ext cx="116205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440135"/>
            <a:ext cx="76104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3092" y="2924944"/>
            <a:ext cx="81533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3092" y="3677299"/>
            <a:ext cx="81533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3092" y="4591699"/>
            <a:ext cx="81533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3092" y="5373216"/>
            <a:ext cx="81533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22201"/>
            <a:ext cx="108489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1" y="2708920"/>
            <a:ext cx="10848975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1" y="4293096"/>
            <a:ext cx="10848975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0" y="6093296"/>
            <a:ext cx="87368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133600"/>
            <a:ext cx="80676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2162" y="3429000"/>
            <a:ext cx="446588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19300"/>
            <a:ext cx="116109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0506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3987"/>
            <a:ext cx="117538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68760"/>
            <a:ext cx="111823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77072"/>
            <a:ext cx="4254852" cy="2623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298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429000"/>
            <a:ext cx="46672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8747" cy="47565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84221"/>
            <a:ext cx="7128792" cy="6194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2025-08-15T09:10:45Z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