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55" r:id="rId24"/>
    <p:sldId id="356" r:id="rId25"/>
    <p:sldId id="357" r:id="rId26"/>
    <p:sldId id="345" r:id="rId27"/>
    <p:sldId id="346" r:id="rId28"/>
    <p:sldId id="347" r:id="rId29"/>
    <p:sldId id="348" r:id="rId30"/>
    <p:sldId id="349" r:id="rId31"/>
    <p:sldId id="350" r:id="rId32"/>
    <p:sldId id="351" r:id="rId33"/>
    <p:sldId id="352" r:id="rId34"/>
    <p:sldId id="353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1" y="1484784"/>
            <a:ext cx="10010775" cy="1847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800" y="4259560"/>
            <a:ext cx="3200400" cy="609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8825" y="5751537"/>
            <a:ext cx="8134350" cy="48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133600"/>
            <a:ext cx="11144250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869160"/>
            <a:ext cx="910590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110585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766887"/>
            <a:ext cx="1111567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8162" y="2636912"/>
            <a:ext cx="11030446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412656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33512"/>
            <a:ext cx="111061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399" y="2348880"/>
            <a:ext cx="10953675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4004" y="4030699"/>
            <a:ext cx="81962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4004" y="4898800"/>
            <a:ext cx="81962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427187"/>
            <a:ext cx="118967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6257925" cy="2590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1196752"/>
            <a:ext cx="4762500" cy="47244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8063" y="1349152"/>
            <a:ext cx="4962525" cy="457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/>
          <a:srcRect l="1280" t="68727" r="45590" b="-1"/>
          <a:stretch/>
        </p:blipFill>
        <p:spPr>
          <a:xfrm>
            <a:off x="263352" y="4077072"/>
            <a:ext cx="5976664" cy="75364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7770" y="4165860"/>
            <a:ext cx="60122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6181725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28286"/>
          <a:stretch/>
        </p:blipFill>
        <p:spPr>
          <a:xfrm>
            <a:off x="119336" y="3212977"/>
            <a:ext cx="11249025" cy="17281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58170" y="3217315"/>
            <a:ext cx="126562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44033" y="4077072"/>
            <a:ext cx="126562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057400"/>
            <a:ext cx="1180147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77072"/>
            <a:ext cx="7615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72530"/>
            <a:ext cx="113538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16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638300"/>
            <a:ext cx="112299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03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28775"/>
            <a:ext cx="116395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3501008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1872" y="3501008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4707" y="4437112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4493"/>
            <a:ext cx="1157287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996952"/>
            <a:ext cx="7615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83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1268760"/>
            <a:ext cx="11570320" cy="249206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3647555"/>
            <a:ext cx="5328592" cy="30218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3861048"/>
            <a:ext cx="4305300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416" y="4881719"/>
            <a:ext cx="4305300" cy="666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323729" y="3234875"/>
            <a:ext cx="7615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68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0506" y="3933056"/>
            <a:ext cx="2324100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31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262062"/>
            <a:ext cx="1116330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412776"/>
            <a:ext cx="7615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41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6925" y="1714500"/>
            <a:ext cx="80581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87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395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91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557462"/>
            <a:ext cx="1108710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0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57672"/>
            <a:ext cx="1112520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5157192"/>
            <a:ext cx="7615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91681" y="5157192"/>
            <a:ext cx="7615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35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3347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6282" y="3435697"/>
            <a:ext cx="11244333" cy="2454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65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069" y="1484784"/>
            <a:ext cx="1194435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77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06438"/>
            <a:ext cx="1168717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5301208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0612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18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647825"/>
            <a:ext cx="108680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44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628775"/>
            <a:ext cx="1104900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564904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15626" y="3525603"/>
            <a:ext cx="37369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44032" y="4463152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60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401955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2132856"/>
            <a:ext cx="6343650" cy="4276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5640" y="2066294"/>
            <a:ext cx="637222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697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038350"/>
            <a:ext cx="1124902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43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524125"/>
            <a:ext cx="11706225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564904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94559" y="2564904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60786" y="3548752"/>
            <a:ext cx="125083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775" y="2181225"/>
            <a:ext cx="664845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64704"/>
            <a:ext cx="1163002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7687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2481262"/>
            <a:ext cx="11877675" cy="1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16310"/>
            <a:ext cx="1118235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204864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5380"/>
            <a:ext cx="116205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2025-08-15T05:42:02Z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